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17" r:id="rId3"/>
    <p:sldId id="350" r:id="rId4"/>
    <p:sldId id="354" r:id="rId5"/>
    <p:sldId id="353" r:id="rId6"/>
    <p:sldId id="349" r:id="rId7"/>
    <p:sldId id="355" r:id="rId8"/>
    <p:sldId id="319" r:id="rId9"/>
    <p:sldId id="352" r:id="rId10"/>
    <p:sldId id="351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CE8E1-B33C-493D-B62A-3A23648B72C9}" v="51" dt="2025-04-22T18:48:29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tgart Braeckman" userId="831cf7e7-979b-4a94-b2dc-a96ae4896215" providerId="ADAL" clId="{52FCE8E1-B33C-493D-B62A-3A23648B72C9}"/>
    <pc:docChg chg="undo custSel addSld delSld modSld sldOrd">
      <pc:chgData name="Lutgart Braeckman" userId="831cf7e7-979b-4a94-b2dc-a96ae4896215" providerId="ADAL" clId="{52FCE8E1-B33C-493D-B62A-3A23648B72C9}" dt="2025-04-22T18:54:14.944" v="2166" actId="1076"/>
      <pc:docMkLst>
        <pc:docMk/>
      </pc:docMkLst>
      <pc:sldChg chg="addSp delSp modSp mod setBg modClrScheme addAnim delAnim modAnim chgLayout">
        <pc:chgData name="Lutgart Braeckman" userId="831cf7e7-979b-4a94-b2dc-a96ae4896215" providerId="ADAL" clId="{52FCE8E1-B33C-493D-B62A-3A23648B72C9}" dt="2025-04-22T10:47:23.141" v="585" actId="207"/>
        <pc:sldMkLst>
          <pc:docMk/>
          <pc:sldMk cId="2630704363" sldId="316"/>
        </pc:sldMkLst>
        <pc:spChg chg="add mod ord">
          <ac:chgData name="Lutgart Braeckman" userId="831cf7e7-979b-4a94-b2dc-a96ae4896215" providerId="ADAL" clId="{52FCE8E1-B33C-493D-B62A-3A23648B72C9}" dt="2025-04-22T10:41:47.675" v="492" actId="26606"/>
          <ac:spMkLst>
            <pc:docMk/>
            <pc:sldMk cId="2630704363" sldId="316"/>
            <ac:spMk id="2" creationId="{5FE9A681-BA28-EC69-61F0-CB9F20C3617E}"/>
          </ac:spMkLst>
        </pc:spChg>
        <pc:spChg chg="del mod ord">
          <ac:chgData name="Lutgart Braeckman" userId="831cf7e7-979b-4a94-b2dc-a96ae4896215" providerId="ADAL" clId="{52FCE8E1-B33C-493D-B62A-3A23648B72C9}" dt="2025-04-22T10:43:02.229" v="549" actId="478"/>
          <ac:spMkLst>
            <pc:docMk/>
            <pc:sldMk cId="2630704363" sldId="316"/>
            <ac:spMk id="55300" creationId="{00000000-0000-0000-0000-000000000000}"/>
          </ac:spMkLst>
        </pc:spChg>
        <pc:spChg chg="mod">
          <ac:chgData name="Lutgart Braeckman" userId="831cf7e7-979b-4a94-b2dc-a96ae4896215" providerId="ADAL" clId="{52FCE8E1-B33C-493D-B62A-3A23648B72C9}" dt="2025-04-22T10:47:23.141" v="585" actId="207"/>
          <ac:spMkLst>
            <pc:docMk/>
            <pc:sldMk cId="2630704363" sldId="316"/>
            <ac:spMk id="55301" creationId="{00000000-0000-0000-0000-000000000000}"/>
          </ac:spMkLst>
        </pc:spChg>
        <pc:spChg chg="add">
          <ac:chgData name="Lutgart Braeckman" userId="831cf7e7-979b-4a94-b2dc-a96ae4896215" providerId="ADAL" clId="{52FCE8E1-B33C-493D-B62A-3A23648B72C9}" dt="2025-04-22T10:41:47.675" v="492" actId="26606"/>
          <ac:spMkLst>
            <pc:docMk/>
            <pc:sldMk cId="2630704363" sldId="316"/>
            <ac:spMk id="55308" creationId="{A3363022-C969-41E9-8EB2-E4C94908C1FA}"/>
          </ac:spMkLst>
        </pc:spChg>
        <pc:spChg chg="add">
          <ac:chgData name="Lutgart Braeckman" userId="831cf7e7-979b-4a94-b2dc-a96ae4896215" providerId="ADAL" clId="{52FCE8E1-B33C-493D-B62A-3A23648B72C9}" dt="2025-04-22T10:41:47.675" v="492" actId="26606"/>
          <ac:spMkLst>
            <pc:docMk/>
            <pc:sldMk cId="2630704363" sldId="316"/>
            <ac:spMk id="55310" creationId="{8D1AD6B3-BE88-4CEB-BA17-790657CC4729}"/>
          </ac:spMkLst>
        </pc:spChg>
        <pc:grpChg chg="add">
          <ac:chgData name="Lutgart Braeckman" userId="831cf7e7-979b-4a94-b2dc-a96ae4896215" providerId="ADAL" clId="{52FCE8E1-B33C-493D-B62A-3A23648B72C9}" dt="2025-04-22T10:41:47.675" v="492" actId="26606"/>
          <ac:grpSpMkLst>
            <pc:docMk/>
            <pc:sldMk cId="2630704363" sldId="316"/>
            <ac:grpSpMk id="55312" creationId="{89D1390B-7E13-4B4F-9CB2-391063412E54}"/>
          </ac:grpSpMkLst>
        </pc:grpChg>
        <pc:picChg chg="add">
          <ac:chgData name="Lutgart Braeckman" userId="831cf7e7-979b-4a94-b2dc-a96ae4896215" providerId="ADAL" clId="{52FCE8E1-B33C-493D-B62A-3A23648B72C9}" dt="2025-04-22T10:41:47.675" v="492" actId="26606"/>
          <ac:picMkLst>
            <pc:docMk/>
            <pc:sldMk cId="2630704363" sldId="316"/>
            <ac:picMk id="55305" creationId="{83D6D624-6F3E-32C6-A7D9-F342CEEC9D5D}"/>
          </ac:picMkLst>
        </pc:picChg>
      </pc:sldChg>
      <pc:sldChg chg="addSp modSp mod setBg">
        <pc:chgData name="Lutgart Braeckman" userId="831cf7e7-979b-4a94-b2dc-a96ae4896215" providerId="ADAL" clId="{52FCE8E1-B33C-493D-B62A-3A23648B72C9}" dt="2025-04-22T13:59:22.988" v="1814" actId="255"/>
        <pc:sldMkLst>
          <pc:docMk/>
          <pc:sldMk cId="1151222213" sldId="317"/>
        </pc:sldMkLst>
        <pc:spChg chg="mod">
          <ac:chgData name="Lutgart Braeckman" userId="831cf7e7-979b-4a94-b2dc-a96ae4896215" providerId="ADAL" clId="{52FCE8E1-B33C-493D-B62A-3A23648B72C9}" dt="2025-04-22T13:58:47.909" v="1807" actId="20577"/>
          <ac:spMkLst>
            <pc:docMk/>
            <pc:sldMk cId="1151222213" sldId="317"/>
            <ac:spMk id="56324" creationId="{00000000-0000-0000-0000-000000000000}"/>
          </ac:spMkLst>
        </pc:spChg>
        <pc:spChg chg="mod">
          <ac:chgData name="Lutgart Braeckman" userId="831cf7e7-979b-4a94-b2dc-a96ae4896215" providerId="ADAL" clId="{52FCE8E1-B33C-493D-B62A-3A23648B72C9}" dt="2025-04-22T13:59:22.988" v="1814" actId="255"/>
          <ac:spMkLst>
            <pc:docMk/>
            <pc:sldMk cId="1151222213" sldId="317"/>
            <ac:spMk id="56325" creationId="{00000000-0000-0000-0000-000000000000}"/>
          </ac:spMkLst>
        </pc:spChg>
        <pc:spChg chg="add">
          <ac:chgData name="Lutgart Braeckman" userId="831cf7e7-979b-4a94-b2dc-a96ae4896215" providerId="ADAL" clId="{52FCE8E1-B33C-493D-B62A-3A23648B72C9}" dt="2025-04-22T13:53:34.206" v="1765" actId="26606"/>
          <ac:spMkLst>
            <pc:docMk/>
            <pc:sldMk cId="1151222213" sldId="317"/>
            <ac:spMk id="56330" creationId="{18873D23-2DCF-4B31-A009-95721C06E8E1}"/>
          </ac:spMkLst>
        </pc:spChg>
        <pc:spChg chg="add">
          <ac:chgData name="Lutgart Braeckman" userId="831cf7e7-979b-4a94-b2dc-a96ae4896215" providerId="ADAL" clId="{52FCE8E1-B33C-493D-B62A-3A23648B72C9}" dt="2025-04-22T13:53:34.206" v="1765" actId="26606"/>
          <ac:spMkLst>
            <pc:docMk/>
            <pc:sldMk cId="1151222213" sldId="317"/>
            <ac:spMk id="56332" creationId="{C13EF075-D4EF-4929-ADBC-91B27DA19955}"/>
          </ac:spMkLst>
        </pc:spChg>
        <pc:grpChg chg="add">
          <ac:chgData name="Lutgart Braeckman" userId="831cf7e7-979b-4a94-b2dc-a96ae4896215" providerId="ADAL" clId="{52FCE8E1-B33C-493D-B62A-3A23648B72C9}" dt="2025-04-22T13:53:34.206" v="1765" actId="26606"/>
          <ac:grpSpMkLst>
            <pc:docMk/>
            <pc:sldMk cId="1151222213" sldId="317"/>
            <ac:grpSpMk id="56334" creationId="{DAA26DFA-AAB2-4973-9C17-16D587C7B198}"/>
          </ac:grpSpMkLst>
        </pc:grpChg>
      </pc:sldChg>
      <pc:sldChg chg="del">
        <pc:chgData name="Lutgart Braeckman" userId="831cf7e7-979b-4a94-b2dc-a96ae4896215" providerId="ADAL" clId="{52FCE8E1-B33C-493D-B62A-3A23648B72C9}" dt="2025-04-16T14:24:41.423" v="263" actId="47"/>
        <pc:sldMkLst>
          <pc:docMk/>
          <pc:sldMk cId="2466132112" sldId="318"/>
        </pc:sldMkLst>
      </pc:sldChg>
      <pc:sldChg chg="addSp modSp mod">
        <pc:chgData name="Lutgart Braeckman" userId="831cf7e7-979b-4a94-b2dc-a96ae4896215" providerId="ADAL" clId="{52FCE8E1-B33C-493D-B62A-3A23648B72C9}" dt="2025-04-22T18:49:03.031" v="2107" actId="1076"/>
        <pc:sldMkLst>
          <pc:docMk/>
          <pc:sldMk cId="3034046848" sldId="319"/>
        </pc:sldMkLst>
        <pc:spChg chg="mod">
          <ac:chgData name="Lutgart Braeckman" userId="831cf7e7-979b-4a94-b2dc-a96ae4896215" providerId="ADAL" clId="{52FCE8E1-B33C-493D-B62A-3A23648B72C9}" dt="2025-04-22T12:33:49.991" v="1223" actId="1076"/>
          <ac:spMkLst>
            <pc:docMk/>
            <pc:sldMk cId="3034046848" sldId="319"/>
            <ac:spMk id="58372" creationId="{00000000-0000-0000-0000-000000000000}"/>
          </ac:spMkLst>
        </pc:spChg>
        <pc:spChg chg="mod">
          <ac:chgData name="Lutgart Braeckman" userId="831cf7e7-979b-4a94-b2dc-a96ae4896215" providerId="ADAL" clId="{52FCE8E1-B33C-493D-B62A-3A23648B72C9}" dt="2025-04-22T18:48:53.709" v="2106" actId="6549"/>
          <ac:spMkLst>
            <pc:docMk/>
            <pc:sldMk cId="3034046848" sldId="319"/>
            <ac:spMk id="58373" creationId="{00000000-0000-0000-0000-000000000000}"/>
          </ac:spMkLst>
        </pc:spChg>
        <pc:picChg chg="add mod">
          <ac:chgData name="Lutgart Braeckman" userId="831cf7e7-979b-4a94-b2dc-a96ae4896215" providerId="ADAL" clId="{52FCE8E1-B33C-493D-B62A-3A23648B72C9}" dt="2025-04-22T18:49:03.031" v="2107" actId="1076"/>
          <ac:picMkLst>
            <pc:docMk/>
            <pc:sldMk cId="3034046848" sldId="319"/>
            <ac:picMk id="3" creationId="{05C45DC8-9AFA-27A6-D7A1-DBC7DDCD28F4}"/>
          </ac:picMkLst>
        </pc:picChg>
      </pc:sldChg>
      <pc:sldChg chg="addSp delSp modSp del mod">
        <pc:chgData name="Lutgart Braeckman" userId="831cf7e7-979b-4a94-b2dc-a96ae4896215" providerId="ADAL" clId="{52FCE8E1-B33C-493D-B62A-3A23648B72C9}" dt="2025-04-16T14:25:01.626" v="267" actId="47"/>
        <pc:sldMkLst>
          <pc:docMk/>
          <pc:sldMk cId="1131701862" sldId="348"/>
        </pc:sldMkLst>
      </pc:sldChg>
      <pc:sldChg chg="addSp modSp mod ord setBg">
        <pc:chgData name="Lutgart Braeckman" userId="831cf7e7-979b-4a94-b2dc-a96ae4896215" providerId="ADAL" clId="{52FCE8E1-B33C-493D-B62A-3A23648B72C9}" dt="2025-04-22T18:48:29.874" v="2105" actId="1076"/>
        <pc:sldMkLst>
          <pc:docMk/>
          <pc:sldMk cId="382305921" sldId="349"/>
        </pc:sldMkLst>
        <pc:spChg chg="mod">
          <ac:chgData name="Lutgart Braeckman" userId="831cf7e7-979b-4a94-b2dc-a96ae4896215" providerId="ADAL" clId="{52FCE8E1-B33C-493D-B62A-3A23648B72C9}" dt="2025-04-22T14:01:56.443" v="1829" actId="20577"/>
          <ac:spMkLst>
            <pc:docMk/>
            <pc:sldMk cId="382305921" sldId="349"/>
            <ac:spMk id="4" creationId="{D9EE26F9-E9C9-E637-2F54-1706DF0BE250}"/>
          </ac:spMkLst>
        </pc:spChg>
        <pc:spChg chg="mod">
          <ac:chgData name="Lutgart Braeckman" userId="831cf7e7-979b-4a94-b2dc-a96ae4896215" providerId="ADAL" clId="{52FCE8E1-B33C-493D-B62A-3A23648B72C9}" dt="2025-04-22T18:28:27.519" v="2036" actId="20577"/>
          <ac:spMkLst>
            <pc:docMk/>
            <pc:sldMk cId="382305921" sldId="349"/>
            <ac:spMk id="5" creationId="{66DE43FB-CA86-493F-D656-1CBF7D7EA888}"/>
          </ac:spMkLst>
        </pc:spChg>
        <pc:spChg chg="add">
          <ac:chgData name="Lutgart Braeckman" userId="831cf7e7-979b-4a94-b2dc-a96ae4896215" providerId="ADAL" clId="{52FCE8E1-B33C-493D-B62A-3A23648B72C9}" dt="2025-04-22T13:56:19.295" v="1792" actId="26606"/>
          <ac:spMkLst>
            <pc:docMk/>
            <pc:sldMk cId="382305921" sldId="349"/>
            <ac:spMk id="11" creationId="{B6FACB3C-9069-4791-BC5C-0DB7CD19B853}"/>
          </ac:spMkLst>
        </pc:spChg>
        <pc:spChg chg="add">
          <ac:chgData name="Lutgart Braeckman" userId="831cf7e7-979b-4a94-b2dc-a96ae4896215" providerId="ADAL" clId="{52FCE8E1-B33C-493D-B62A-3A23648B72C9}" dt="2025-04-22T13:56:19.295" v="1792" actId="26606"/>
          <ac:spMkLst>
            <pc:docMk/>
            <pc:sldMk cId="382305921" sldId="349"/>
            <ac:spMk id="13" creationId="{71F2038E-D777-4B76-81DD-DD13EE91B9DD}"/>
          </ac:spMkLst>
        </pc:spChg>
        <pc:grpChg chg="add">
          <ac:chgData name="Lutgart Braeckman" userId="831cf7e7-979b-4a94-b2dc-a96ae4896215" providerId="ADAL" clId="{52FCE8E1-B33C-493D-B62A-3A23648B72C9}" dt="2025-04-22T13:56:19.295" v="1792" actId="26606"/>
          <ac:grpSpMkLst>
            <pc:docMk/>
            <pc:sldMk cId="382305921" sldId="349"/>
            <ac:grpSpMk id="15" creationId="{DD354807-230F-4402-B1B9-F733A8F1F190}"/>
          </ac:grpSpMkLst>
        </pc:grpChg>
        <pc:picChg chg="mod">
          <ac:chgData name="Lutgart Braeckman" userId="831cf7e7-979b-4a94-b2dc-a96ae4896215" providerId="ADAL" clId="{52FCE8E1-B33C-493D-B62A-3A23648B72C9}" dt="2025-04-22T18:48:29.874" v="2105" actId="1076"/>
          <ac:picMkLst>
            <pc:docMk/>
            <pc:sldMk cId="382305921" sldId="349"/>
            <ac:picMk id="6" creationId="{CD5AD27D-E9BB-C003-5FA7-405998020247}"/>
          </ac:picMkLst>
        </pc:picChg>
      </pc:sldChg>
      <pc:sldChg chg="addSp modSp mod ord setBg">
        <pc:chgData name="Lutgart Braeckman" userId="831cf7e7-979b-4a94-b2dc-a96ae4896215" providerId="ADAL" clId="{52FCE8E1-B33C-493D-B62A-3A23648B72C9}" dt="2025-04-22T18:38:31.405" v="2054" actId="1076"/>
        <pc:sldMkLst>
          <pc:docMk/>
          <pc:sldMk cId="959921593" sldId="350"/>
        </pc:sldMkLst>
        <pc:spChg chg="mod">
          <ac:chgData name="Lutgart Braeckman" userId="831cf7e7-979b-4a94-b2dc-a96ae4896215" providerId="ADAL" clId="{52FCE8E1-B33C-493D-B62A-3A23648B72C9}" dt="2025-04-22T13:53:53.555" v="1766" actId="26606"/>
          <ac:spMkLst>
            <pc:docMk/>
            <pc:sldMk cId="959921593" sldId="350"/>
            <ac:spMk id="4" creationId="{02DFFA22-6E18-BC23-2B7C-A92C0B121A67}"/>
          </ac:spMkLst>
        </pc:spChg>
        <pc:spChg chg="mod">
          <ac:chgData name="Lutgart Braeckman" userId="831cf7e7-979b-4a94-b2dc-a96ae4896215" providerId="ADAL" clId="{52FCE8E1-B33C-493D-B62A-3A23648B72C9}" dt="2025-04-22T13:59:52.193" v="1816" actId="1076"/>
          <ac:spMkLst>
            <pc:docMk/>
            <pc:sldMk cId="959921593" sldId="350"/>
            <ac:spMk id="5" creationId="{F04D0EE7-916B-3BE0-522D-05ECEC1A8008}"/>
          </ac:spMkLst>
        </pc:spChg>
        <pc:spChg chg="add">
          <ac:chgData name="Lutgart Braeckman" userId="831cf7e7-979b-4a94-b2dc-a96ae4896215" providerId="ADAL" clId="{52FCE8E1-B33C-493D-B62A-3A23648B72C9}" dt="2025-04-22T13:53:53.555" v="1766" actId="26606"/>
          <ac:spMkLst>
            <pc:docMk/>
            <pc:sldMk cId="959921593" sldId="350"/>
            <ac:spMk id="12" creationId="{B6FACB3C-9069-4791-BC5C-0DB7CD19B853}"/>
          </ac:spMkLst>
        </pc:spChg>
        <pc:spChg chg="add">
          <ac:chgData name="Lutgart Braeckman" userId="831cf7e7-979b-4a94-b2dc-a96ae4896215" providerId="ADAL" clId="{52FCE8E1-B33C-493D-B62A-3A23648B72C9}" dt="2025-04-22T13:53:53.555" v="1766" actId="26606"/>
          <ac:spMkLst>
            <pc:docMk/>
            <pc:sldMk cId="959921593" sldId="350"/>
            <ac:spMk id="14" creationId="{71F2038E-D777-4B76-81DD-DD13EE91B9DD}"/>
          </ac:spMkLst>
        </pc:spChg>
        <pc:grpChg chg="add">
          <ac:chgData name="Lutgart Braeckman" userId="831cf7e7-979b-4a94-b2dc-a96ae4896215" providerId="ADAL" clId="{52FCE8E1-B33C-493D-B62A-3A23648B72C9}" dt="2025-04-22T13:53:53.555" v="1766" actId="26606"/>
          <ac:grpSpMkLst>
            <pc:docMk/>
            <pc:sldMk cId="959921593" sldId="350"/>
            <ac:grpSpMk id="16" creationId="{DD354807-230F-4402-B1B9-F733A8F1F190}"/>
          </ac:grpSpMkLst>
        </pc:grpChg>
        <pc:picChg chg="add mod">
          <ac:chgData name="Lutgart Braeckman" userId="831cf7e7-979b-4a94-b2dc-a96ae4896215" providerId="ADAL" clId="{52FCE8E1-B33C-493D-B62A-3A23648B72C9}" dt="2025-04-22T18:38:31.405" v="2054" actId="1076"/>
          <ac:picMkLst>
            <pc:docMk/>
            <pc:sldMk cId="959921593" sldId="350"/>
            <ac:picMk id="7" creationId="{EA0EE26F-B717-D378-C9E2-A1F36B17B9DD}"/>
          </ac:picMkLst>
        </pc:picChg>
      </pc:sldChg>
      <pc:sldChg chg="addSp modSp mod setBg">
        <pc:chgData name="Lutgart Braeckman" userId="831cf7e7-979b-4a94-b2dc-a96ae4896215" providerId="ADAL" clId="{52FCE8E1-B33C-493D-B62A-3A23648B72C9}" dt="2025-04-22T18:49:44.745" v="2145" actId="5793"/>
        <pc:sldMkLst>
          <pc:docMk/>
          <pc:sldMk cId="1355564060" sldId="351"/>
        </pc:sldMkLst>
        <pc:spChg chg="mod">
          <ac:chgData name="Lutgart Braeckman" userId="831cf7e7-979b-4a94-b2dc-a96ae4896215" providerId="ADAL" clId="{52FCE8E1-B33C-493D-B62A-3A23648B72C9}" dt="2025-04-22T18:14:58.043" v="1901" actId="20577"/>
          <ac:spMkLst>
            <pc:docMk/>
            <pc:sldMk cId="1355564060" sldId="351"/>
            <ac:spMk id="2" creationId="{7A664ED2-9949-2034-E6FE-14E5AE4BC5B5}"/>
          </ac:spMkLst>
        </pc:spChg>
        <pc:spChg chg="mod">
          <ac:chgData name="Lutgart Braeckman" userId="831cf7e7-979b-4a94-b2dc-a96ae4896215" providerId="ADAL" clId="{52FCE8E1-B33C-493D-B62A-3A23648B72C9}" dt="2025-04-22T18:49:44.745" v="2145" actId="5793"/>
          <ac:spMkLst>
            <pc:docMk/>
            <pc:sldMk cId="1355564060" sldId="351"/>
            <ac:spMk id="3" creationId="{6036BC10-B40A-5F25-B9A3-DCD8F404ECF7}"/>
          </ac:spMkLst>
        </pc:spChg>
        <pc:spChg chg="add">
          <ac:chgData name="Lutgart Braeckman" userId="831cf7e7-979b-4a94-b2dc-a96ae4896215" providerId="ADAL" clId="{52FCE8E1-B33C-493D-B62A-3A23648B72C9}" dt="2025-04-22T14:02:21.502" v="1830" actId="26606"/>
          <ac:spMkLst>
            <pc:docMk/>
            <pc:sldMk cId="1355564060" sldId="351"/>
            <ac:spMk id="10" creationId="{B6FACB3C-9069-4791-BC5C-0DB7CD19B853}"/>
          </ac:spMkLst>
        </pc:spChg>
        <pc:spChg chg="add">
          <ac:chgData name="Lutgart Braeckman" userId="831cf7e7-979b-4a94-b2dc-a96ae4896215" providerId="ADAL" clId="{52FCE8E1-B33C-493D-B62A-3A23648B72C9}" dt="2025-04-22T14:02:21.502" v="1830" actId="26606"/>
          <ac:spMkLst>
            <pc:docMk/>
            <pc:sldMk cId="1355564060" sldId="351"/>
            <ac:spMk id="12" creationId="{71F2038E-D777-4B76-81DD-DD13EE91B9DD}"/>
          </ac:spMkLst>
        </pc:spChg>
        <pc:grpChg chg="add">
          <ac:chgData name="Lutgart Braeckman" userId="831cf7e7-979b-4a94-b2dc-a96ae4896215" providerId="ADAL" clId="{52FCE8E1-B33C-493D-B62A-3A23648B72C9}" dt="2025-04-22T14:02:21.502" v="1830" actId="26606"/>
          <ac:grpSpMkLst>
            <pc:docMk/>
            <pc:sldMk cId="1355564060" sldId="351"/>
            <ac:grpSpMk id="14" creationId="{DD354807-230F-4402-B1B9-F733A8F1F190}"/>
          </ac:grpSpMkLst>
        </pc:grpChg>
        <pc:picChg chg="add">
          <ac:chgData name="Lutgart Braeckman" userId="831cf7e7-979b-4a94-b2dc-a96ae4896215" providerId="ADAL" clId="{52FCE8E1-B33C-493D-B62A-3A23648B72C9}" dt="2025-04-22T14:02:21.502" v="1830" actId="26606"/>
          <ac:picMkLst>
            <pc:docMk/>
            <pc:sldMk cId="1355564060" sldId="351"/>
            <ac:picMk id="7" creationId="{826BA3EA-DC35-ED9C-5989-F19E57D0BE4F}"/>
          </ac:picMkLst>
        </pc:picChg>
      </pc:sldChg>
      <pc:sldChg chg="addSp delSp modSp new mod modClrScheme chgLayout">
        <pc:chgData name="Lutgart Braeckman" userId="831cf7e7-979b-4a94-b2dc-a96ae4896215" providerId="ADAL" clId="{52FCE8E1-B33C-493D-B62A-3A23648B72C9}" dt="2025-04-22T13:06:19.701" v="1497" actId="1076"/>
        <pc:sldMkLst>
          <pc:docMk/>
          <pc:sldMk cId="2167076566" sldId="352"/>
        </pc:sldMkLst>
        <pc:spChg chg="add del mod ord">
          <ac:chgData name="Lutgart Braeckman" userId="831cf7e7-979b-4a94-b2dc-a96ae4896215" providerId="ADAL" clId="{52FCE8E1-B33C-493D-B62A-3A23648B72C9}" dt="2025-04-22T13:00:38.742" v="1387" actId="700"/>
          <ac:spMkLst>
            <pc:docMk/>
            <pc:sldMk cId="2167076566" sldId="352"/>
            <ac:spMk id="2" creationId="{15E1B2CE-5039-B7F1-E92C-8FA56DBCCAE7}"/>
          </ac:spMkLst>
        </pc:spChg>
        <pc:spChg chg="add del mod ord">
          <ac:chgData name="Lutgart Braeckman" userId="831cf7e7-979b-4a94-b2dc-a96ae4896215" providerId="ADAL" clId="{52FCE8E1-B33C-493D-B62A-3A23648B72C9}" dt="2025-04-22T12:30:44.080" v="1160" actId="700"/>
          <ac:spMkLst>
            <pc:docMk/>
            <pc:sldMk cId="2167076566" sldId="352"/>
            <ac:spMk id="3" creationId="{21F9CBB7-3142-81B7-3435-4EE33DE68F6B}"/>
          </ac:spMkLst>
        </pc:spChg>
        <pc:spChg chg="add mod ord">
          <ac:chgData name="Lutgart Braeckman" userId="831cf7e7-979b-4a94-b2dc-a96ae4896215" providerId="ADAL" clId="{52FCE8E1-B33C-493D-B62A-3A23648B72C9}" dt="2025-04-22T13:06:17.022" v="1496" actId="20577"/>
          <ac:spMkLst>
            <pc:docMk/>
            <pc:sldMk cId="2167076566" sldId="352"/>
            <ac:spMk id="9" creationId="{F4E612D9-D863-3406-F651-91D54B49E04E}"/>
          </ac:spMkLst>
        </pc:spChg>
        <pc:picChg chg="add del mod">
          <ac:chgData name="Lutgart Braeckman" userId="831cf7e7-979b-4a94-b2dc-a96ae4896215" providerId="ADAL" clId="{52FCE8E1-B33C-493D-B62A-3A23648B72C9}" dt="2025-04-22T12:59:13.884" v="1376" actId="478"/>
          <ac:picMkLst>
            <pc:docMk/>
            <pc:sldMk cId="2167076566" sldId="352"/>
            <ac:picMk id="5" creationId="{29495EE6-9EF8-0D6A-BFAE-9D6638E9CAF9}"/>
          </ac:picMkLst>
        </pc:picChg>
        <pc:picChg chg="add mod">
          <ac:chgData name="Lutgart Braeckman" userId="831cf7e7-979b-4a94-b2dc-a96ae4896215" providerId="ADAL" clId="{52FCE8E1-B33C-493D-B62A-3A23648B72C9}" dt="2025-04-22T13:00:14.177" v="1385" actId="1076"/>
          <ac:picMkLst>
            <pc:docMk/>
            <pc:sldMk cId="2167076566" sldId="352"/>
            <ac:picMk id="6" creationId="{A2FB195E-70BF-120F-54C7-B3651E455BAA}"/>
          </ac:picMkLst>
        </pc:picChg>
        <pc:picChg chg="add mod">
          <ac:chgData name="Lutgart Braeckman" userId="831cf7e7-979b-4a94-b2dc-a96ae4896215" providerId="ADAL" clId="{52FCE8E1-B33C-493D-B62A-3A23648B72C9}" dt="2025-04-22T13:06:19.701" v="1497" actId="1076"/>
          <ac:picMkLst>
            <pc:docMk/>
            <pc:sldMk cId="2167076566" sldId="352"/>
            <ac:picMk id="8" creationId="{0CFDD2F3-248D-BD1F-4154-7F4650678544}"/>
          </ac:picMkLst>
        </pc:picChg>
      </pc:sldChg>
      <pc:sldChg chg="addSp delSp modSp new mod ord setBg modClrScheme chgLayout">
        <pc:chgData name="Lutgart Braeckman" userId="831cf7e7-979b-4a94-b2dc-a96ae4896215" providerId="ADAL" clId="{52FCE8E1-B33C-493D-B62A-3A23648B72C9}" dt="2025-04-22T18:47:25.174" v="2104" actId="1076"/>
        <pc:sldMkLst>
          <pc:docMk/>
          <pc:sldMk cId="467941498" sldId="353"/>
        </pc:sldMkLst>
        <pc:spChg chg="del mod ord">
          <ac:chgData name="Lutgart Braeckman" userId="831cf7e7-979b-4a94-b2dc-a96ae4896215" providerId="ADAL" clId="{52FCE8E1-B33C-493D-B62A-3A23648B72C9}" dt="2025-04-22T11:47:21.588" v="589" actId="700"/>
          <ac:spMkLst>
            <pc:docMk/>
            <pc:sldMk cId="467941498" sldId="353"/>
            <ac:spMk id="2" creationId="{9FA42E09-A693-C2EC-FE63-7F91DC855A7E}"/>
          </ac:spMkLst>
        </pc:spChg>
        <pc:spChg chg="del mod ord">
          <ac:chgData name="Lutgart Braeckman" userId="831cf7e7-979b-4a94-b2dc-a96ae4896215" providerId="ADAL" clId="{52FCE8E1-B33C-493D-B62A-3A23648B72C9}" dt="2025-04-22T11:47:21.588" v="589" actId="700"/>
          <ac:spMkLst>
            <pc:docMk/>
            <pc:sldMk cId="467941498" sldId="353"/>
            <ac:spMk id="3" creationId="{FCF6FC7D-CA41-0650-4899-9160F973981B}"/>
          </ac:spMkLst>
        </pc:spChg>
        <pc:spChg chg="add mod ord">
          <ac:chgData name="Lutgart Braeckman" userId="831cf7e7-979b-4a94-b2dc-a96ae4896215" providerId="ADAL" clId="{52FCE8E1-B33C-493D-B62A-3A23648B72C9}" dt="2025-04-22T13:56:13" v="1791" actId="26606"/>
          <ac:spMkLst>
            <pc:docMk/>
            <pc:sldMk cId="467941498" sldId="353"/>
            <ac:spMk id="4" creationId="{A4BF3404-822F-82BC-DB21-4EF145F6275B}"/>
          </ac:spMkLst>
        </pc:spChg>
        <pc:spChg chg="add mod ord">
          <ac:chgData name="Lutgart Braeckman" userId="831cf7e7-979b-4a94-b2dc-a96ae4896215" providerId="ADAL" clId="{52FCE8E1-B33C-493D-B62A-3A23648B72C9}" dt="2025-04-22T18:47:03.791" v="2102" actId="1076"/>
          <ac:spMkLst>
            <pc:docMk/>
            <pc:sldMk cId="467941498" sldId="353"/>
            <ac:spMk id="5" creationId="{DB985D2F-9634-6175-1FD7-D8C33F1E077C}"/>
          </ac:spMkLst>
        </pc:spChg>
        <pc:spChg chg="add">
          <ac:chgData name="Lutgart Braeckman" userId="831cf7e7-979b-4a94-b2dc-a96ae4896215" providerId="ADAL" clId="{52FCE8E1-B33C-493D-B62A-3A23648B72C9}" dt="2025-04-22T13:56:13" v="1791" actId="26606"/>
          <ac:spMkLst>
            <pc:docMk/>
            <pc:sldMk cId="467941498" sldId="353"/>
            <ac:spMk id="10" creationId="{18873D23-2DCF-4B31-A009-95721C06E8E1}"/>
          </ac:spMkLst>
        </pc:spChg>
        <pc:spChg chg="add">
          <ac:chgData name="Lutgart Braeckman" userId="831cf7e7-979b-4a94-b2dc-a96ae4896215" providerId="ADAL" clId="{52FCE8E1-B33C-493D-B62A-3A23648B72C9}" dt="2025-04-22T13:56:13" v="1791" actId="26606"/>
          <ac:spMkLst>
            <pc:docMk/>
            <pc:sldMk cId="467941498" sldId="353"/>
            <ac:spMk id="12" creationId="{C13EF075-D4EF-4929-ADBC-91B27DA19955}"/>
          </ac:spMkLst>
        </pc:spChg>
        <pc:grpChg chg="add">
          <ac:chgData name="Lutgart Braeckman" userId="831cf7e7-979b-4a94-b2dc-a96ae4896215" providerId="ADAL" clId="{52FCE8E1-B33C-493D-B62A-3A23648B72C9}" dt="2025-04-22T13:56:13" v="1791" actId="26606"/>
          <ac:grpSpMkLst>
            <pc:docMk/>
            <pc:sldMk cId="467941498" sldId="353"/>
            <ac:grpSpMk id="14" creationId="{DAA26DFA-AAB2-4973-9C17-16D587C7B198}"/>
          </ac:grpSpMkLst>
        </pc:grpChg>
        <pc:picChg chg="add mod">
          <ac:chgData name="Lutgart Braeckman" userId="831cf7e7-979b-4a94-b2dc-a96ae4896215" providerId="ADAL" clId="{52FCE8E1-B33C-493D-B62A-3A23648B72C9}" dt="2025-04-22T18:47:25.174" v="2104" actId="1076"/>
          <ac:picMkLst>
            <pc:docMk/>
            <pc:sldMk cId="467941498" sldId="353"/>
            <ac:picMk id="7" creationId="{FB45F2C3-4C2B-7F23-1C15-89ECBCF1587C}"/>
          </ac:picMkLst>
        </pc:picChg>
      </pc:sldChg>
      <pc:sldChg chg="addSp delSp modSp add mod setBg">
        <pc:chgData name="Lutgart Braeckman" userId="831cf7e7-979b-4a94-b2dc-a96ae4896215" providerId="ADAL" clId="{52FCE8E1-B33C-493D-B62A-3A23648B72C9}" dt="2025-04-22T18:54:14.944" v="2166" actId="1076"/>
        <pc:sldMkLst>
          <pc:docMk/>
          <pc:sldMk cId="2846239504" sldId="354"/>
        </pc:sldMkLst>
        <pc:spChg chg="mod">
          <ac:chgData name="Lutgart Braeckman" userId="831cf7e7-979b-4a94-b2dc-a96ae4896215" providerId="ADAL" clId="{52FCE8E1-B33C-493D-B62A-3A23648B72C9}" dt="2025-04-22T13:55:53.508" v="1789" actId="26606"/>
          <ac:spMkLst>
            <pc:docMk/>
            <pc:sldMk cId="2846239504" sldId="354"/>
            <ac:spMk id="4" creationId="{9C13D6E2-CAD6-8935-5C53-F88A775DEE4F}"/>
          </ac:spMkLst>
        </pc:spChg>
        <pc:spChg chg="mod">
          <ac:chgData name="Lutgart Braeckman" userId="831cf7e7-979b-4a94-b2dc-a96ae4896215" providerId="ADAL" clId="{52FCE8E1-B33C-493D-B62A-3A23648B72C9}" dt="2025-04-22T18:53:51.466" v="2164" actId="27636"/>
          <ac:spMkLst>
            <pc:docMk/>
            <pc:sldMk cId="2846239504" sldId="354"/>
            <ac:spMk id="5" creationId="{E1082B72-1741-CCDE-3549-A559372D6DFC}"/>
          </ac:spMkLst>
        </pc:spChg>
        <pc:spChg chg="add del">
          <ac:chgData name="Lutgart Braeckman" userId="831cf7e7-979b-4a94-b2dc-a96ae4896215" providerId="ADAL" clId="{52FCE8E1-B33C-493D-B62A-3A23648B72C9}" dt="2025-04-22T18:39:35.547" v="2063" actId="11529"/>
          <ac:spMkLst>
            <pc:docMk/>
            <pc:sldMk cId="2846239504" sldId="354"/>
            <ac:spMk id="9" creationId="{76803B88-C71B-EC1D-44D6-93AD94F86975}"/>
          </ac:spMkLst>
        </pc:spChg>
        <pc:spChg chg="add">
          <ac:chgData name="Lutgart Braeckman" userId="831cf7e7-979b-4a94-b2dc-a96ae4896215" providerId="ADAL" clId="{52FCE8E1-B33C-493D-B62A-3A23648B72C9}" dt="2025-04-22T13:55:53.508" v="1789" actId="26606"/>
          <ac:spMkLst>
            <pc:docMk/>
            <pc:sldMk cId="2846239504" sldId="354"/>
            <ac:spMk id="13" creationId="{04695F26-39DB-450E-B464-9C76CD233B36}"/>
          </ac:spMkLst>
        </pc:spChg>
        <pc:spChg chg="add">
          <ac:chgData name="Lutgart Braeckman" userId="831cf7e7-979b-4a94-b2dc-a96ae4896215" providerId="ADAL" clId="{52FCE8E1-B33C-493D-B62A-3A23648B72C9}" dt="2025-04-22T13:55:53.508" v="1789" actId="26606"/>
          <ac:spMkLst>
            <pc:docMk/>
            <pc:sldMk cId="2846239504" sldId="354"/>
            <ac:spMk id="15" creationId="{2F42E55F-A297-474F-AF2D-6D3A15822BCA}"/>
          </ac:spMkLst>
        </pc:spChg>
        <pc:grpChg chg="add">
          <ac:chgData name="Lutgart Braeckman" userId="831cf7e7-979b-4a94-b2dc-a96ae4896215" providerId="ADAL" clId="{52FCE8E1-B33C-493D-B62A-3A23648B72C9}" dt="2025-04-22T13:55:53.508" v="1789" actId="26606"/>
          <ac:grpSpMkLst>
            <pc:docMk/>
            <pc:sldMk cId="2846239504" sldId="354"/>
            <ac:grpSpMk id="17" creationId="{972070F7-E065-4D60-8938-9FB8CDB8ACB0}"/>
          </ac:grpSpMkLst>
        </pc:grpChg>
        <pc:picChg chg="add mod ord">
          <ac:chgData name="Lutgart Braeckman" userId="831cf7e7-979b-4a94-b2dc-a96ae4896215" providerId="ADAL" clId="{52FCE8E1-B33C-493D-B62A-3A23648B72C9}" dt="2025-04-22T18:54:08.517" v="2165" actId="1076"/>
          <ac:picMkLst>
            <pc:docMk/>
            <pc:sldMk cId="2846239504" sldId="354"/>
            <ac:picMk id="3" creationId="{9C918829-1DA4-1E2A-5ACF-454337834EB8}"/>
          </ac:picMkLst>
        </pc:picChg>
        <pc:picChg chg="del">
          <ac:chgData name="Lutgart Braeckman" userId="831cf7e7-979b-4a94-b2dc-a96ae4896215" providerId="ADAL" clId="{52FCE8E1-B33C-493D-B62A-3A23648B72C9}" dt="2025-04-22T12:03:02.301" v="734" actId="478"/>
          <ac:picMkLst>
            <pc:docMk/>
            <pc:sldMk cId="2846239504" sldId="354"/>
            <ac:picMk id="7" creationId="{425A542C-B925-013E-5A91-493E304EF521}"/>
          </ac:picMkLst>
        </pc:picChg>
        <pc:picChg chg="add mod">
          <ac:chgData name="Lutgart Braeckman" userId="831cf7e7-979b-4a94-b2dc-a96ae4896215" providerId="ADAL" clId="{52FCE8E1-B33C-493D-B62A-3A23648B72C9}" dt="2025-04-22T18:54:14.944" v="2166" actId="1076"/>
          <ac:picMkLst>
            <pc:docMk/>
            <pc:sldMk cId="2846239504" sldId="354"/>
            <ac:picMk id="8" creationId="{3003420F-DF8C-8559-DAA1-B28711A70776}"/>
          </ac:picMkLst>
        </pc:picChg>
        <pc:cxnChg chg="add del">
          <ac:chgData name="Lutgart Braeckman" userId="831cf7e7-979b-4a94-b2dc-a96ae4896215" providerId="ADAL" clId="{52FCE8E1-B33C-493D-B62A-3A23648B72C9}" dt="2025-04-22T18:39:49.681" v="2065" actId="11529"/>
          <ac:cxnSpMkLst>
            <pc:docMk/>
            <pc:sldMk cId="2846239504" sldId="354"/>
            <ac:cxnSpMk id="11" creationId="{45F0EBFC-89D7-3231-907A-F1C475582A88}"/>
          </ac:cxnSpMkLst>
        </pc:cxnChg>
      </pc:sldChg>
      <pc:sldChg chg="addSp delSp modSp add mod ord">
        <pc:chgData name="Lutgart Braeckman" userId="831cf7e7-979b-4a94-b2dc-a96ae4896215" providerId="ADAL" clId="{52FCE8E1-B33C-493D-B62A-3A23648B72C9}" dt="2025-04-22T18:20:04.544" v="2026" actId="6549"/>
        <pc:sldMkLst>
          <pc:docMk/>
          <pc:sldMk cId="705605595" sldId="355"/>
        </pc:sldMkLst>
        <pc:spChg chg="mod">
          <ac:chgData name="Lutgart Braeckman" userId="831cf7e7-979b-4a94-b2dc-a96ae4896215" providerId="ADAL" clId="{52FCE8E1-B33C-493D-B62A-3A23648B72C9}" dt="2025-04-22T12:33:43.213" v="1221" actId="1076"/>
          <ac:spMkLst>
            <pc:docMk/>
            <pc:sldMk cId="705605595" sldId="355"/>
            <ac:spMk id="58372" creationId="{714B3AF5-C70C-8C9A-3E78-6265936586C2}"/>
          </ac:spMkLst>
        </pc:spChg>
        <pc:spChg chg="mod">
          <ac:chgData name="Lutgart Braeckman" userId="831cf7e7-979b-4a94-b2dc-a96ae4896215" providerId="ADAL" clId="{52FCE8E1-B33C-493D-B62A-3A23648B72C9}" dt="2025-04-22T18:20:04.544" v="2026" actId="6549"/>
          <ac:spMkLst>
            <pc:docMk/>
            <pc:sldMk cId="705605595" sldId="355"/>
            <ac:spMk id="58373" creationId="{C13A3B6C-04E8-662E-2847-F3C09305BD0A}"/>
          </ac:spMkLst>
        </pc:spChg>
        <pc:picChg chg="add mod">
          <ac:chgData name="Lutgart Braeckman" userId="831cf7e7-979b-4a94-b2dc-a96ae4896215" providerId="ADAL" clId="{52FCE8E1-B33C-493D-B62A-3A23648B72C9}" dt="2025-04-22T13:45:18.101" v="1695" actId="1076"/>
          <ac:picMkLst>
            <pc:docMk/>
            <pc:sldMk cId="705605595" sldId="355"/>
            <ac:picMk id="3" creationId="{8A34192C-F6FC-C9B7-B3FC-F32B2F23910E}"/>
          </ac:picMkLst>
        </pc:picChg>
        <pc:picChg chg="add del mod">
          <ac:chgData name="Lutgart Braeckman" userId="831cf7e7-979b-4a94-b2dc-a96ae4896215" providerId="ADAL" clId="{52FCE8E1-B33C-493D-B62A-3A23648B72C9}" dt="2025-04-22T13:44:37.269" v="1673" actId="478"/>
          <ac:picMkLst>
            <pc:docMk/>
            <pc:sldMk cId="705605595" sldId="355"/>
            <ac:picMk id="5" creationId="{205638B5-5A00-9C54-0FEA-6E8D3CB9E379}"/>
          </ac:picMkLst>
        </pc:picChg>
      </pc:sldChg>
      <pc:sldChg chg="add del">
        <pc:chgData name="Lutgart Braeckman" userId="831cf7e7-979b-4a94-b2dc-a96ae4896215" providerId="ADAL" clId="{52FCE8E1-B33C-493D-B62A-3A23648B72C9}" dt="2025-04-22T12:03:08.681" v="736"/>
        <pc:sldMkLst>
          <pc:docMk/>
          <pc:sldMk cId="819843408" sldId="3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7E202-F4A3-4498-83C3-56C358495ED2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38773-686E-45B4-AB2D-08B593E424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016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38773-686E-45B4-AB2D-08B593E4246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991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D8AD48-2658-855B-29EB-06E9B52AF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610942-3042-D58B-2DCF-EE0A2ABED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0CF9C0-7688-B8BB-EFEB-CB322563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FE2754-7BA8-D7C1-02FE-889BDAB0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112A64-D17C-2B99-AD86-BCFC2B53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008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62C69-4453-86A5-27DD-E456609E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E935F7C-807E-415A-2F23-EEAE092D3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BC4ECF-31E4-99B1-0869-280757DD9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E763B-5F24-65B7-77B7-6394D1C3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13F60C-FC97-1688-860F-A67B90C9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645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900B9DC-D0FB-7E6D-B43B-3E852B06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FC24D7-5751-D1A4-2526-4977411C3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E126D-881A-D99D-D628-4D0309AB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5B59E9-04A3-27B2-C65E-BEB07770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C130F3-8933-DDC4-108F-2201DB4C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086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418" y="1484314"/>
            <a:ext cx="11040533" cy="9366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624418" y="2492376"/>
            <a:ext cx="11059583" cy="35274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Prof.Dr.L.Braeckman  –  Vakgroep Maatschappelijke Gezondheidkunde</a:t>
            </a:r>
            <a:endParaRPr lang="en-GB"/>
          </a:p>
          <a:p>
            <a:pPr>
              <a:defRPr/>
            </a:pPr>
            <a:r>
              <a:rPr lang="en-GB"/>
              <a:t>Faculteit </a:t>
            </a:r>
            <a:r>
              <a:rPr lang="en-GB" b="1"/>
              <a:t>Geneeskunde en Gezondheidswetenschappen</a:t>
            </a:r>
            <a:r>
              <a:rPr lang="en-GB"/>
              <a:t> </a:t>
            </a:r>
            <a:r>
              <a:rPr lang="nl-BE"/>
              <a:t>– </a:t>
            </a:r>
            <a:fld id="{46C8A113-D24F-4ECB-BC9C-2108DDE8DBA6}" type="datetime1">
              <a:rPr lang="nl-BE"/>
              <a:pPr>
                <a:defRPr/>
              </a:pPr>
              <a:t>22/04/2025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BE"/>
              <a:t> </a:t>
            </a:r>
            <a:fld id="{C894762E-8ECD-4CF4-A96A-2E661A6DA84D}" type="slidenum">
              <a:rPr lang="nl-NL" altLang="nl-BE"/>
              <a:pPr/>
              <a:t>‹nr.›</a:t>
            </a:fld>
            <a:r>
              <a:rPr lang="nl-NL" altLang="nl-B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21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DF5BE1-205B-AE5D-F47B-E097E6B7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9E7306-2D57-3C78-E552-B5C071B97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4CB18E-9E66-91B0-36CB-6BBE4227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6AA2A3-02B6-B22F-107F-756DA2FE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B42998-924A-44C9-CAB7-1A6AA4AC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664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33264-CE48-C00A-E9AB-38AE0143C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75454D-C977-6E2C-7AF5-9261C0A8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A6CB4C-2CDA-AA38-0A17-6121DBDC5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FBDD09-757A-424A-CEB0-8C57E1FB5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9EBEF0-365E-DB83-6F7B-0F986409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61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1A8A8-DFA6-0026-F03D-1D31C117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E33FB-F022-3EF6-B33C-E1D99F5C3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A243E50-EA52-A76A-4664-3F9504533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5BCCBB-0FB1-9050-54D2-4C746841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941F64-EC33-F50B-E607-8F88A892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8D3629-B2DB-6D8B-44FE-22A230E5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265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3E8AC-BF1A-0A06-7EE6-33A4BD557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49B9BC-FCAC-F4CF-7071-E24611259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7EC54B-960E-4144-D102-B7F7A8AE6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1E13B20-A427-A377-D06B-962EB817D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7351418-DAE4-1CF3-E254-5A3BF56FC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535250C-2653-8C0B-C419-9BCF12F6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D3BF6E9-2C70-1DD2-B08A-68F72212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B03F8A8-5392-1D5A-4897-0285042F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36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02FA1-EA21-4C97-6A2A-ED272F572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A8BAE2-D35D-7898-3444-AC566B58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0C53502-77E5-E4A0-0F63-3E6FD845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21AFD06-3914-00FE-DF7A-30B4979E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546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FA17C5-D46F-5157-D761-6845189F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6AD413-37FA-0642-4F2F-73F71BA3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715CF2-4819-59A2-CB18-60582FB6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763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AD1CC-D9A3-FED9-05E5-C13C15D5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A7BECF-C5D8-0442-1671-B2FCDDE35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74E3F6-F21A-56F9-C3EF-5C3FC2C22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22B9EE-30A1-A78C-DDB0-3CF04EF6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49352D-3E3A-5810-EFEF-5AB869EF9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97F1C1C-6F5D-3DBC-34F4-2ECD71C3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941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207DA-D0AB-AF3B-5627-9CBF6A1A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60F768-F70C-698A-E0EF-65E123A0E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3E65FB-24E0-F0AA-F544-3DB580665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2F5E0F-7298-6E8C-A55F-C47F0EB5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4F1A8A-3A42-7AC6-4CC2-CEA8468C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692A2A-0B8B-3712-91A3-D0165A99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765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0BA0B77-0E30-F380-0FB9-BEAC3D20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687173-B9F9-A864-F23F-15647341D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15C40D-67E8-7A52-3AC6-DED06BC5A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E3FF0-7F97-4C61-9EE0-3C581FC47B63}" type="datetimeFigureOut">
              <a:rPr lang="nl-BE" smtClean="0"/>
              <a:t>22/04/2025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2F743A-A4D8-A23C-594E-B1C1D8F55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810EC0-FE37-4B4B-AEA7-9E8923CA0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509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308" name="Rectangle 55307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10" name="Rectangle 55309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ndertitel 1">
            <a:extLst>
              <a:ext uri="{FF2B5EF4-FFF2-40B4-BE49-F238E27FC236}">
                <a16:creationId xmlns:a16="http://schemas.microsoft.com/office/drawing/2014/main" id="{5FE9A681-BA28-EC69-61F0-CB9F20C36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endParaRPr lang="en-US" sz="2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5305" name="Graphic 55304" descr="Stethoscoop">
            <a:extLst>
              <a:ext uri="{FF2B5EF4-FFF2-40B4-BE49-F238E27FC236}">
                <a16:creationId xmlns:a16="http://schemas.microsoft.com/office/drawing/2014/main" id="{83D6D624-6F3E-32C6-A7D9-F342CEEC9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55312" name="Group 55311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55313" name="Freeform: Shape 55312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314" name="Freeform: Shape 55313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315" name="Freeform: Shape 55314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2929373" y="1056752"/>
            <a:ext cx="8001000" cy="458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nl-NL" altLang="nl-BE" sz="4800" b="1" dirty="0">
                <a:solidFill>
                  <a:schemeClr val="tx1"/>
                </a:solidFill>
                <a:cs typeface="Times New Roman" panose="02020603050405020304" pitchFamily="18" charset="0"/>
              </a:rPr>
              <a:t>Nacht- en ploegenarbeid</a:t>
            </a:r>
          </a:p>
          <a:p>
            <a:pPr algn="ctr" eaLnBrk="1" hangingPunct="1">
              <a:buFontTx/>
              <a:buNone/>
            </a:pPr>
            <a:endParaRPr lang="nl-NL" altLang="nl-BE" sz="4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nl-NL" altLang="nl-BE" sz="40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Effecten op </a:t>
            </a:r>
          </a:p>
          <a:p>
            <a:pPr algn="ctr" eaLnBrk="1" hangingPunct="1">
              <a:buFontTx/>
              <a:buNone/>
            </a:pPr>
            <a:r>
              <a:rPr lang="nl-NL" altLang="nl-BE" sz="40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gezondheid en welzijn</a:t>
            </a:r>
          </a:p>
          <a:p>
            <a:pPr algn="ctr" eaLnBrk="1" hangingPunct="1">
              <a:buFontTx/>
              <a:buNone/>
            </a:pPr>
            <a:endParaRPr lang="nl-NL" altLang="nl-BE" sz="28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nl-NL" altLang="nl-BE" sz="28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nl-NL" altLang="nl-BE" sz="28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Lutgart.Braeckman@ugent.be</a:t>
            </a:r>
          </a:p>
          <a:p>
            <a:pPr algn="ctr" eaLnBrk="1" hangingPunct="1">
              <a:buFontTx/>
              <a:buNone/>
            </a:pPr>
            <a:endParaRPr lang="nl-NL" altLang="nl-BE" sz="4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664ED2-9949-2034-E6FE-14E5AE4B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De </a:t>
            </a:r>
            <a:r>
              <a:rPr lang="en-US" sz="3600" dirty="0" err="1">
                <a:solidFill>
                  <a:schemeClr val="tx2"/>
                </a:solidFill>
              </a:rPr>
              <a:t>klok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rond</a:t>
            </a:r>
            <a:r>
              <a:rPr lang="en-US" sz="3600" dirty="0">
                <a:solidFill>
                  <a:schemeClr val="tx2"/>
                </a:solidFill>
              </a:rPr>
              <a:t> : </a:t>
            </a:r>
            <a:r>
              <a:rPr lang="en-US" sz="3600" dirty="0" err="1">
                <a:solidFill>
                  <a:schemeClr val="tx2"/>
                </a:solidFill>
              </a:rPr>
              <a:t>niet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iedereen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gelijk</a:t>
            </a:r>
            <a:endParaRPr lang="nl-BE" sz="3600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36BC10-B40A-5F25-B9A3-DCD8F404E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6" y="2421683"/>
            <a:ext cx="4928595" cy="33534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chemeClr val="tx2"/>
                </a:solidFill>
              </a:rPr>
              <a:t>Afhankelijk</a:t>
            </a:r>
            <a:r>
              <a:rPr lang="en-US" sz="2400" dirty="0">
                <a:solidFill>
                  <a:schemeClr val="tx2"/>
                </a:solidFill>
              </a:rPr>
              <a:t> van </a:t>
            </a:r>
            <a:r>
              <a:rPr lang="en-US" sz="2400" dirty="0" err="1">
                <a:solidFill>
                  <a:schemeClr val="tx2"/>
                </a:solidFill>
              </a:rPr>
              <a:t>meerdere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factoren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Leeftijd</a:t>
            </a:r>
            <a:r>
              <a:rPr lang="en-US" sz="2400" dirty="0">
                <a:solidFill>
                  <a:schemeClr val="tx2"/>
                </a:solidFill>
              </a:rPr>
              <a:t> (40-55 </a:t>
            </a:r>
            <a:r>
              <a:rPr lang="en-US" sz="2400" dirty="0" err="1">
                <a:solidFill>
                  <a:schemeClr val="tx2"/>
                </a:solidFill>
              </a:rPr>
              <a:t>jaar</a:t>
            </a:r>
            <a:r>
              <a:rPr lang="en-US" sz="2400" dirty="0">
                <a:solidFill>
                  <a:schemeClr val="tx2"/>
                </a:solidFill>
              </a:rPr>
              <a:t>), </a:t>
            </a:r>
            <a:r>
              <a:rPr lang="en-US" sz="2400" dirty="0" err="1">
                <a:solidFill>
                  <a:schemeClr val="tx2"/>
                </a:solidFill>
              </a:rPr>
              <a:t>algemene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gezondheid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leefstijl</a:t>
            </a:r>
            <a:r>
              <a:rPr lang="en-US" sz="2400" dirty="0">
                <a:solidFill>
                  <a:schemeClr val="tx2"/>
                </a:solidFill>
              </a:rPr>
              <a:t>, coping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Ochtendtype</a:t>
            </a:r>
            <a:r>
              <a:rPr lang="en-US" sz="2400" dirty="0">
                <a:solidFill>
                  <a:schemeClr val="tx2"/>
                </a:solidFill>
              </a:rPr>
              <a:t> en </a:t>
            </a:r>
            <a:r>
              <a:rPr lang="en-US" sz="2400" dirty="0" err="1">
                <a:solidFill>
                  <a:schemeClr val="tx2"/>
                </a:solidFill>
              </a:rPr>
              <a:t>avondtype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Ook </a:t>
            </a:r>
            <a:r>
              <a:rPr lang="en-US" sz="2400" dirty="0" err="1">
                <a:solidFill>
                  <a:schemeClr val="tx2"/>
                </a:solidFill>
              </a:rPr>
              <a:t>andere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risico’s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aanwezig</a:t>
            </a:r>
            <a:r>
              <a:rPr lang="en-US" sz="2400" dirty="0">
                <a:solidFill>
                  <a:schemeClr val="tx2"/>
                </a:solidFill>
              </a:rPr>
              <a:t> op de </a:t>
            </a:r>
            <a:r>
              <a:rPr lang="en-US" sz="2400" dirty="0" err="1">
                <a:solidFill>
                  <a:schemeClr val="tx2"/>
                </a:solidFill>
              </a:rPr>
              <a:t>werkplek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vb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fysiek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zwaar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werk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lawaai</a:t>
            </a:r>
            <a:endParaRPr lang="nl-BE" sz="24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Wekker">
            <a:extLst>
              <a:ext uri="{FF2B5EF4-FFF2-40B4-BE49-F238E27FC236}">
                <a16:creationId xmlns:a16="http://schemas.microsoft.com/office/drawing/2014/main" id="{826BA3EA-DC35-ED9C-5989-F19E57D0B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6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330" name="Rectangle 5632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32" name="Rectangle 5633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6334" name="Group 5633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56335" name="Freeform: Shape 5633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6" name="Freeform: Shape 5633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7" name="Freeform: Shape 5633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8" name="Freeform: Shape 5633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nl-BE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Definitie</a:t>
            </a:r>
            <a:r>
              <a:rPr lang="en-US" altLang="nl-BE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Nacht- en </a:t>
            </a:r>
            <a:r>
              <a:rPr lang="en-US" altLang="nl-BE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Ploegenarbeid</a:t>
            </a:r>
            <a:r>
              <a:rPr lang="en-US" altLang="nl-BE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br>
              <a:rPr lang="en-US" altLang="nl-BE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altLang="nl-BE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altLang="nl-BE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(Codex </a:t>
            </a:r>
            <a:r>
              <a:rPr lang="en-US" altLang="nl-BE" sz="28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Welzijn</a:t>
            </a:r>
            <a:r>
              <a:rPr lang="en-US" altLang="nl-BE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op het Werk – </a:t>
            </a:r>
            <a:r>
              <a:rPr lang="en-US" altLang="nl-BE" sz="28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Koninklijk</a:t>
            </a:r>
            <a:r>
              <a:rPr lang="en-US" altLang="nl-BE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nl-BE" sz="28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Besluit</a:t>
            </a:r>
            <a:r>
              <a:rPr lang="en-US" altLang="nl-BE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2004)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6172200" y="804672"/>
            <a:ext cx="5221224" cy="52303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BE" sz="2400" b="1" u="sng" dirty="0" err="1">
                <a:solidFill>
                  <a:schemeClr val="tx2"/>
                </a:solidFill>
                <a:latin typeface="+mn-lt"/>
              </a:rPr>
              <a:t>nachtarbeid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: alle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arbeid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die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tussen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20u en 6u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wordt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verricht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nl-BE" sz="1600" dirty="0" err="1">
                <a:solidFill>
                  <a:schemeClr val="tx2"/>
                </a:solidFill>
                <a:latin typeface="+mn-lt"/>
              </a:rPr>
              <a:t>Federaal</a:t>
            </a:r>
            <a:r>
              <a:rPr lang="en-US" altLang="nl-BE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1600" dirty="0" err="1">
                <a:solidFill>
                  <a:schemeClr val="tx2"/>
                </a:solidFill>
                <a:latin typeface="+mn-lt"/>
              </a:rPr>
              <a:t>Reageerakkoord</a:t>
            </a:r>
            <a:r>
              <a:rPr lang="en-US" altLang="nl-BE" sz="1600" dirty="0">
                <a:solidFill>
                  <a:schemeClr val="tx2"/>
                </a:solidFill>
                <a:latin typeface="+mn-lt"/>
              </a:rPr>
              <a:t> 2025 : 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start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nachtarbeid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in de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distributiesector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en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aanverwante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sectoren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(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waaronder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e-commerce)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voortaan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vanaf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middernacht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(24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uur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) in de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plaats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van de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huidige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grens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vanaf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20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uur</a:t>
            </a:r>
            <a:r>
              <a:rPr lang="en-US" altLang="nl-BE" sz="1600" dirty="0">
                <a:solidFill>
                  <a:schemeClr val="tx2"/>
                </a:solidFill>
                <a:latin typeface="+mn-lt"/>
              </a:rPr>
              <a:t>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nl-BE" sz="1600" dirty="0">
              <a:solidFill>
                <a:schemeClr val="tx2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BE" sz="2400" b="1" u="sng" dirty="0" err="1">
                <a:solidFill>
                  <a:schemeClr val="tx2"/>
                </a:solidFill>
                <a:latin typeface="+mn-lt"/>
              </a:rPr>
              <a:t>ploegenarbeid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arbeid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in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ploegen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waarbij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werknemers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na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elkaar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op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dezelfde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werkplek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werken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volgens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een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bepaald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uurrooster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, met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als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gevolg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dat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de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werknemers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over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een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bepaalde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periode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van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dagen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of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weken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op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verschillende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tijden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moeten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nl-BE" sz="2400" dirty="0" err="1">
                <a:solidFill>
                  <a:schemeClr val="tx2"/>
                </a:solidFill>
                <a:latin typeface="+mn-lt"/>
              </a:rPr>
              <a:t>werken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22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2DFFA22-6E18-BC23-2B7C-A92C0B12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/>
                </a:solidFill>
              </a:rPr>
              <a:t>Redenen</a:t>
            </a:r>
            <a:r>
              <a:rPr lang="en-US" sz="3600" dirty="0">
                <a:solidFill>
                  <a:schemeClr val="tx2"/>
                </a:solidFill>
              </a:rPr>
              <a:t> en </a:t>
            </a:r>
            <a:r>
              <a:rPr lang="en-US" sz="3600" dirty="0" err="1">
                <a:solidFill>
                  <a:schemeClr val="tx2"/>
                </a:solidFill>
              </a:rPr>
              <a:t>aandeel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nacht</a:t>
            </a:r>
            <a:r>
              <a:rPr lang="en-US" sz="3600" dirty="0">
                <a:solidFill>
                  <a:schemeClr val="tx2"/>
                </a:solidFill>
              </a:rPr>
              <a:t>- en </a:t>
            </a:r>
            <a:r>
              <a:rPr lang="en-US" sz="3600" dirty="0" err="1">
                <a:solidFill>
                  <a:schemeClr val="tx2"/>
                </a:solidFill>
              </a:rPr>
              <a:t>ploegenwerk</a:t>
            </a:r>
            <a:endParaRPr lang="nl-BE" sz="3600" dirty="0">
              <a:solidFill>
                <a:schemeClr val="tx2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04D0EE7-916B-3BE0-522D-05ECEC1A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36" y="2428864"/>
            <a:ext cx="5208880" cy="3353476"/>
          </a:xfrm>
        </p:spPr>
        <p:txBody>
          <a:bodyPr anchor="t">
            <a:normAutofit/>
          </a:bodyPr>
          <a:lstStyle/>
          <a:p>
            <a:r>
              <a:rPr lang="en-US" sz="2400" dirty="0" err="1">
                <a:solidFill>
                  <a:schemeClr val="tx2"/>
                </a:solidFill>
              </a:rPr>
              <a:t>Technische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redenen</a:t>
            </a:r>
            <a:r>
              <a:rPr lang="en-US" sz="2400" dirty="0">
                <a:solidFill>
                  <a:schemeClr val="tx2"/>
                </a:solidFill>
              </a:rPr>
              <a:t> : </a:t>
            </a:r>
            <a:r>
              <a:rPr lang="nl-BE" sz="2400" dirty="0">
                <a:solidFill>
                  <a:schemeClr val="tx2"/>
                </a:solidFill>
              </a:rPr>
              <a:t>continu karakter van een fysisch, chemisch of operationeel proces  </a:t>
            </a:r>
            <a:r>
              <a:rPr lang="nl-BE" sz="2400" dirty="0" err="1">
                <a:solidFill>
                  <a:schemeClr val="tx2"/>
                </a:solidFill>
              </a:rPr>
              <a:t>vb</a:t>
            </a:r>
            <a:r>
              <a:rPr lang="nl-BE" sz="2400" dirty="0">
                <a:solidFill>
                  <a:schemeClr val="tx2"/>
                </a:solidFill>
              </a:rPr>
              <a:t> scheikunde, staalnijverheid, kerncentrale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Economische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redenen</a:t>
            </a:r>
            <a:r>
              <a:rPr lang="en-US" sz="2400" dirty="0">
                <a:solidFill>
                  <a:schemeClr val="tx2"/>
                </a:solidFill>
              </a:rPr>
              <a:t> : </a:t>
            </a:r>
            <a:r>
              <a:rPr lang="nl-BE" sz="2400" dirty="0">
                <a:solidFill>
                  <a:schemeClr val="tx2"/>
                </a:solidFill>
              </a:rPr>
              <a:t>maximaal rentabiliseren van de investeringen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Sociale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redenen</a:t>
            </a:r>
            <a:r>
              <a:rPr lang="en-US" sz="2400" dirty="0">
                <a:solidFill>
                  <a:schemeClr val="tx2"/>
                </a:solidFill>
              </a:rPr>
              <a:t> - </a:t>
            </a:r>
            <a:r>
              <a:rPr lang="en-US" sz="2400" dirty="0" err="1">
                <a:solidFill>
                  <a:schemeClr val="tx2"/>
                </a:solidFill>
              </a:rPr>
              <a:t>Dienstverlening</a:t>
            </a:r>
            <a:r>
              <a:rPr lang="en-US" sz="2400" dirty="0">
                <a:solidFill>
                  <a:schemeClr val="tx2"/>
                </a:solidFill>
              </a:rPr>
              <a:t> : </a:t>
            </a:r>
            <a:r>
              <a:rPr lang="en-US" sz="2400" dirty="0" err="1">
                <a:solidFill>
                  <a:schemeClr val="tx2"/>
                </a:solidFill>
              </a:rPr>
              <a:t>zorg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veiligheid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spoorwegen</a:t>
            </a:r>
            <a:r>
              <a:rPr lang="en-US" sz="2400" dirty="0">
                <a:solidFill>
                  <a:schemeClr val="tx2"/>
                </a:solidFill>
              </a:rPr>
              <a:t>…</a:t>
            </a:r>
            <a:endParaRPr lang="nl-BE" sz="2400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Afbeelding 6">
            <a:extLst>
              <a:ext uri="{FF2B5EF4-FFF2-40B4-BE49-F238E27FC236}">
                <a16:creationId xmlns:a16="http://schemas.microsoft.com/office/drawing/2014/main" id="{EA0EE26F-B717-D378-C9E2-A1F36B17B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240" y="2375598"/>
            <a:ext cx="6686010" cy="34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861255-A31E-D310-03C2-E9927B0E8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C13D6E2-CAD6-8935-5C53-F88A775DE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5011473" cy="1773936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/>
                </a:solidFill>
              </a:rPr>
              <a:t>Soorten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dirty="0" err="1">
                <a:solidFill>
                  <a:schemeClr val="tx2"/>
                </a:solidFill>
              </a:rPr>
              <a:t>ploegenwerk</a:t>
            </a:r>
            <a:endParaRPr lang="nl-BE" sz="3600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1082B72-1741-CCDE-3549-A559372D6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98" y="1921314"/>
            <a:ext cx="10927208" cy="1773936"/>
          </a:xfrm>
        </p:spPr>
        <p:txBody>
          <a:bodyPr anchor="ctr">
            <a:normAutofit fontScale="92500" lnSpcReduction="20000"/>
          </a:bodyPr>
          <a:lstStyle/>
          <a:p>
            <a:endParaRPr lang="en-US" sz="2600" dirty="0">
              <a:solidFill>
                <a:schemeClr val="tx2"/>
              </a:solidFill>
            </a:endParaRPr>
          </a:p>
          <a:p>
            <a:r>
              <a:rPr lang="en-US" sz="2600" dirty="0">
                <a:solidFill>
                  <a:schemeClr val="tx2"/>
                </a:solidFill>
              </a:rPr>
              <a:t>2 of 3 </a:t>
            </a:r>
            <a:r>
              <a:rPr lang="en-US" sz="2600" dirty="0" err="1">
                <a:solidFill>
                  <a:schemeClr val="tx2"/>
                </a:solidFill>
              </a:rPr>
              <a:t>ploegen</a:t>
            </a:r>
            <a:r>
              <a:rPr lang="en-US" sz="2600" dirty="0">
                <a:solidFill>
                  <a:schemeClr val="tx2"/>
                </a:solidFill>
              </a:rPr>
              <a:t> (dis-</a:t>
            </a:r>
            <a:r>
              <a:rPr lang="en-US" sz="2600" dirty="0" err="1">
                <a:solidFill>
                  <a:schemeClr val="tx2"/>
                </a:solidFill>
              </a:rPr>
              <a:t>continu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geen</a:t>
            </a:r>
            <a:r>
              <a:rPr lang="en-US" sz="2600" dirty="0">
                <a:solidFill>
                  <a:schemeClr val="tx2"/>
                </a:solidFill>
              </a:rPr>
              <a:t> weekend of </a:t>
            </a:r>
            <a:r>
              <a:rPr lang="en-US" sz="2600" dirty="0" err="1">
                <a:solidFill>
                  <a:schemeClr val="tx2"/>
                </a:solidFill>
              </a:rPr>
              <a:t>nacht</a:t>
            </a:r>
            <a:r>
              <a:rPr lang="en-US" sz="2600" dirty="0">
                <a:solidFill>
                  <a:schemeClr val="tx2"/>
                </a:solidFill>
              </a:rPr>
              <a:t>; semi-</a:t>
            </a:r>
            <a:r>
              <a:rPr lang="en-US" sz="2600" dirty="0" err="1">
                <a:solidFill>
                  <a:schemeClr val="tx2"/>
                </a:solidFill>
              </a:rPr>
              <a:t>continu</a:t>
            </a:r>
            <a:r>
              <a:rPr lang="en-US" sz="2600" dirty="0">
                <a:solidFill>
                  <a:schemeClr val="tx2"/>
                </a:solidFill>
              </a:rPr>
              <a:t>, </a:t>
            </a:r>
            <a:r>
              <a:rPr lang="en-US" sz="2600" dirty="0" err="1">
                <a:solidFill>
                  <a:schemeClr val="tx2"/>
                </a:solidFill>
              </a:rPr>
              <a:t>geen</a:t>
            </a:r>
            <a:r>
              <a:rPr lang="en-US" sz="2600" dirty="0">
                <a:solidFill>
                  <a:schemeClr val="tx2"/>
                </a:solidFill>
              </a:rPr>
              <a:t> weekend);  vol-</a:t>
            </a:r>
            <a:r>
              <a:rPr lang="en-US" sz="2600" dirty="0" err="1">
                <a:solidFill>
                  <a:schemeClr val="tx2"/>
                </a:solidFill>
              </a:rPr>
              <a:t>continu</a:t>
            </a:r>
            <a:r>
              <a:rPr lang="en-US" sz="2600" dirty="0">
                <a:solidFill>
                  <a:schemeClr val="tx2"/>
                </a:solidFill>
              </a:rPr>
              <a:t> (met weekend en </a:t>
            </a:r>
            <a:r>
              <a:rPr lang="en-US" sz="2600" dirty="0" err="1">
                <a:solidFill>
                  <a:schemeClr val="tx2"/>
                </a:solidFill>
              </a:rPr>
              <a:t>nacht</a:t>
            </a:r>
            <a:r>
              <a:rPr lang="en-US" sz="2600" dirty="0">
                <a:solidFill>
                  <a:schemeClr val="tx2"/>
                </a:solidFill>
              </a:rPr>
              <a:t>)</a:t>
            </a:r>
          </a:p>
          <a:p>
            <a:r>
              <a:rPr lang="en-US" sz="2600" dirty="0" err="1">
                <a:solidFill>
                  <a:schemeClr val="tx2"/>
                </a:solidFill>
              </a:rPr>
              <a:t>voorwaarts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roterend</a:t>
            </a:r>
            <a:r>
              <a:rPr lang="en-US" sz="2600" dirty="0">
                <a:solidFill>
                  <a:schemeClr val="tx2"/>
                </a:solidFill>
              </a:rPr>
              <a:t> (VM, NM, N) </a:t>
            </a:r>
            <a:r>
              <a:rPr lang="en-US" sz="2600" dirty="0" err="1">
                <a:solidFill>
                  <a:schemeClr val="tx2"/>
                </a:solidFill>
              </a:rPr>
              <a:t>beter</a:t>
            </a:r>
            <a:r>
              <a:rPr lang="en-US" sz="2600" dirty="0">
                <a:solidFill>
                  <a:schemeClr val="tx2"/>
                </a:solidFill>
              </a:rPr>
              <a:t> dan </a:t>
            </a:r>
            <a:r>
              <a:rPr lang="en-US" sz="2600" dirty="0" err="1">
                <a:solidFill>
                  <a:schemeClr val="tx2"/>
                </a:solidFill>
              </a:rPr>
              <a:t>achterwaarts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  <a:r>
              <a:rPr lang="en-US" sz="2600" dirty="0" err="1">
                <a:solidFill>
                  <a:schemeClr val="tx2"/>
                </a:solidFill>
              </a:rPr>
              <a:t>roterend</a:t>
            </a:r>
            <a:r>
              <a:rPr lang="en-US" sz="2600" dirty="0">
                <a:solidFill>
                  <a:schemeClr val="tx2"/>
                </a:solidFill>
              </a:rPr>
              <a:t> (N, NM, VM)</a:t>
            </a:r>
          </a:p>
          <a:p>
            <a:r>
              <a:rPr lang="en-US" sz="2600" dirty="0">
                <a:solidFill>
                  <a:schemeClr val="tx2"/>
                </a:solidFill>
              </a:rPr>
              <a:t>8 </a:t>
            </a:r>
            <a:r>
              <a:rPr lang="en-US" sz="2600" dirty="0" err="1">
                <a:solidFill>
                  <a:schemeClr val="tx2"/>
                </a:solidFill>
              </a:rPr>
              <a:t>uur</a:t>
            </a:r>
            <a:r>
              <a:rPr lang="en-US" sz="2600" dirty="0">
                <a:solidFill>
                  <a:schemeClr val="tx2"/>
                </a:solidFill>
              </a:rPr>
              <a:t> versus 12 </a:t>
            </a:r>
            <a:r>
              <a:rPr lang="en-US" sz="2600" dirty="0" err="1">
                <a:solidFill>
                  <a:schemeClr val="tx2"/>
                </a:solidFill>
              </a:rPr>
              <a:t>uur</a:t>
            </a:r>
            <a:endParaRPr lang="en-US" sz="26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nl-BE" sz="1800" dirty="0">
              <a:solidFill>
                <a:schemeClr val="tx2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003420F-DF8C-8559-DAA1-B28711A70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235" y="3695250"/>
            <a:ext cx="5166360" cy="2415273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C918829-1DA4-1E2A-5ACF-454337834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87" y="3695250"/>
            <a:ext cx="5166360" cy="121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3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A4BF3404-822F-82BC-DB21-4EF145F62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br>
              <a:rPr lang="nl-BE" sz="3600">
                <a:solidFill>
                  <a:schemeClr val="tx2"/>
                </a:solidFill>
              </a:rPr>
            </a:br>
            <a:r>
              <a:rPr lang="nl-BE" sz="3600">
                <a:solidFill>
                  <a:schemeClr val="tx2"/>
                </a:solidFill>
              </a:rPr>
              <a:t>Echter : onze interne klok = het circadiane ritme</a:t>
            </a:r>
            <a:br>
              <a:rPr lang="nl-BE" sz="3600">
                <a:solidFill>
                  <a:schemeClr val="tx2"/>
                </a:solidFill>
              </a:rPr>
            </a:br>
            <a:endParaRPr lang="nl-BE" sz="3600">
              <a:solidFill>
                <a:schemeClr val="tx2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B985D2F-9634-6175-1FD7-D8C33F1E0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433" y="195518"/>
            <a:ext cx="5920139" cy="42635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BE" sz="1800" dirty="0">
                <a:solidFill>
                  <a:schemeClr val="tx2"/>
                </a:solidFill>
              </a:rPr>
              <a:t>- Het lichaam van de mens is ingesteld op een 24-uurs ritme, het </a:t>
            </a:r>
            <a:r>
              <a:rPr lang="nl-BE" sz="1800" dirty="0" err="1">
                <a:solidFill>
                  <a:schemeClr val="tx2"/>
                </a:solidFill>
              </a:rPr>
              <a:t>circadiane</a:t>
            </a:r>
            <a:r>
              <a:rPr lang="nl-BE" sz="1800" dirty="0">
                <a:solidFill>
                  <a:schemeClr val="tx2"/>
                </a:solidFill>
              </a:rPr>
              <a:t> ritme. </a:t>
            </a:r>
          </a:p>
          <a:p>
            <a:pPr marL="0" indent="0">
              <a:buNone/>
            </a:pPr>
            <a:r>
              <a:rPr lang="nl-BE" sz="1800" dirty="0">
                <a:solidFill>
                  <a:schemeClr val="tx2"/>
                </a:solidFill>
              </a:rPr>
              <a:t>‐ Er zijn veel processen in het lichaam met een 24-uurs ritme zoals slaap-waak, maar ook temperatuur, spijsvertering en hormoonafgifte. </a:t>
            </a:r>
          </a:p>
          <a:p>
            <a:pPr marL="0" indent="0">
              <a:buNone/>
            </a:pPr>
            <a:r>
              <a:rPr lang="nl-BE" sz="1800" dirty="0">
                <a:solidFill>
                  <a:schemeClr val="tx2"/>
                </a:solidFill>
              </a:rPr>
              <a:t>‐ Werken in ploegendienst verstoort het 24-uurs ritme en</a:t>
            </a:r>
            <a:r>
              <a:rPr lang="nl-BE" sz="1800" b="0" i="0" dirty="0">
                <a:solidFill>
                  <a:schemeClr val="tx2"/>
                </a:solidFill>
                <a:effectLst/>
              </a:rPr>
              <a:t> die ontregeling brengt gezondheidseffecten met zich mee. </a:t>
            </a:r>
          </a:p>
          <a:p>
            <a:pPr marL="0" indent="0">
              <a:buNone/>
            </a:pPr>
            <a:r>
              <a:rPr lang="nl-BE" sz="1800" dirty="0">
                <a:solidFill>
                  <a:schemeClr val="tx2"/>
                </a:solidFill>
              </a:rPr>
              <a:t>- </a:t>
            </a:r>
            <a:r>
              <a:rPr lang="nl-BE" sz="1800" b="0" i="0" dirty="0">
                <a:solidFill>
                  <a:schemeClr val="tx2"/>
                </a:solidFill>
                <a:effectLst/>
              </a:rPr>
              <a:t>Daarnaast wordt het een uitdaging om werk, gezin en vrijetijdsbesteding goed op elkaar af te stemmen. </a:t>
            </a:r>
            <a:endParaRPr lang="nl-BE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BE" sz="1800" dirty="0">
              <a:solidFill>
                <a:schemeClr val="tx2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B45F2C3-4C2B-7F23-1C15-89ECBCF15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214" y="3735531"/>
            <a:ext cx="4429069" cy="277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94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EE26F9-E9C9-E637-2F54-1706DF0B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(</a:t>
            </a:r>
            <a:r>
              <a:rPr lang="en-US" sz="3100" dirty="0" err="1">
                <a:solidFill>
                  <a:schemeClr val="tx2"/>
                </a:solidFill>
              </a:rPr>
              <a:t>Ont</a:t>
            </a:r>
            <a:r>
              <a:rPr lang="en-US" sz="3100" dirty="0">
                <a:solidFill>
                  <a:schemeClr val="tx2"/>
                </a:solidFill>
              </a:rPr>
              <a:t>)</a:t>
            </a:r>
            <a:r>
              <a:rPr lang="en-US" sz="3100" dirty="0" err="1">
                <a:solidFill>
                  <a:schemeClr val="tx2"/>
                </a:solidFill>
              </a:rPr>
              <a:t>regelingsmechanismen</a:t>
            </a:r>
            <a:endParaRPr lang="nl-BE" sz="3100" dirty="0">
              <a:solidFill>
                <a:schemeClr val="tx2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6DE43FB-CA86-493F-D656-1CBF7D7E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72" y="2438530"/>
            <a:ext cx="4765949" cy="33534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3 </a:t>
            </a:r>
            <a:r>
              <a:rPr lang="en-US" sz="2400" dirty="0" err="1">
                <a:solidFill>
                  <a:schemeClr val="tx2"/>
                </a:solidFill>
              </a:rPr>
              <a:t>mogelijke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wegen</a:t>
            </a:r>
            <a:r>
              <a:rPr lang="en-US" sz="2400" dirty="0">
                <a:solidFill>
                  <a:schemeClr val="tx2"/>
                </a:solidFill>
              </a:rPr>
              <a:t> : </a:t>
            </a: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Fysiologisch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Psychologisch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Gedragsmatig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		</a:t>
            </a:r>
            <a:endParaRPr lang="nl-BE" sz="2400" dirty="0">
              <a:solidFill>
                <a:schemeClr val="tx2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CD5AD27D-E9BB-C003-5FA7-405998020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57221" y="1669210"/>
            <a:ext cx="6032765" cy="489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0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F3334-3F67-EB4B-338D-E354F0270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>
            <a:extLst>
              <a:ext uri="{FF2B5EF4-FFF2-40B4-BE49-F238E27FC236}">
                <a16:creationId xmlns:a16="http://schemas.microsoft.com/office/drawing/2014/main" id="{714B3AF5-C70C-8C9A-3E78-626593658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739" y="320903"/>
            <a:ext cx="11039859" cy="936625"/>
          </a:xfrm>
        </p:spPr>
        <p:txBody>
          <a:bodyPr/>
          <a:lstStyle/>
          <a:p>
            <a:pPr eaLnBrk="1" hangingPunct="1"/>
            <a:r>
              <a:rPr lang="en-GB" altLang="nl-BE" dirty="0" err="1"/>
              <a:t>Gevolgen</a:t>
            </a:r>
            <a:r>
              <a:rPr lang="en-GB" altLang="nl-BE" dirty="0"/>
              <a:t> voor de </a:t>
            </a:r>
            <a:r>
              <a:rPr lang="en-GB" altLang="nl-BE" dirty="0" err="1"/>
              <a:t>gezondheid</a:t>
            </a:r>
            <a:r>
              <a:rPr lang="en-GB" altLang="nl-BE" dirty="0"/>
              <a:t> en het </a:t>
            </a:r>
            <a:r>
              <a:rPr lang="en-GB" altLang="nl-BE" dirty="0" err="1"/>
              <a:t>welzijn</a:t>
            </a:r>
            <a:endParaRPr lang="en-GB" altLang="nl-BE" dirty="0"/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C13A3B6C-04E8-662E-2847-F3C09305B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42" y="1588268"/>
            <a:ext cx="1090465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531" dirty="0">
                <a:solidFill>
                  <a:schemeClr val="tx1"/>
                </a:solidFill>
                <a:latin typeface="+mn-lt"/>
              </a:rPr>
              <a:t>   </a:t>
            </a: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slaapstoornissen, vermoeidheid :  </a:t>
            </a:r>
            <a:r>
              <a:rPr lang="nl-NL" altLang="nl-BE" sz="1600" dirty="0">
                <a:solidFill>
                  <a:schemeClr val="tx1"/>
                </a:solidFill>
                <a:latin typeface="+mn-lt"/>
              </a:rPr>
              <a:t>2 op 3 werknemers hebben klachten </a:t>
            </a:r>
          </a:p>
          <a:p>
            <a:pPr defTabSz="321457" eaLnBrk="1" hangingPunct="1">
              <a:spcBef>
                <a:spcPts val="0"/>
              </a:spcBef>
              <a:buNone/>
            </a:pPr>
            <a:endParaRPr lang="nl-NL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endParaRPr lang="nl-NL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endParaRPr lang="nl-NL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-   nerveuze klachten : hoofdpijn, trillende handen, slechter geheugen en   	concentratiestoornissen (waardoor impact op cognitieve functies)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maag-darm pathologie : misselijkheid, obstipatie, diarree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cardio-metabole pathologie : verhoogde bloeddruk, hartinfarct, overgewicht, 	ouderdomsdiabetes (type 2)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verergering van bestaande ziekte: diabetes, astma...</a:t>
            </a:r>
          </a:p>
          <a:p>
            <a:pPr defTabSz="321457" eaLnBrk="1" hangingPunct="1">
              <a:spcBef>
                <a:spcPts val="0"/>
              </a:spcBef>
              <a:buNone/>
            </a:pPr>
            <a:endParaRPr lang="nl-NL" altLang="nl-BE" sz="225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34192C-F6FC-C9B7-B3FC-F32B2F239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703" y="2154623"/>
            <a:ext cx="9642439" cy="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0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502" y="320903"/>
            <a:ext cx="11039859" cy="936625"/>
          </a:xfrm>
        </p:spPr>
        <p:txBody>
          <a:bodyPr/>
          <a:lstStyle/>
          <a:p>
            <a:pPr eaLnBrk="1" hangingPunct="1"/>
            <a:r>
              <a:rPr lang="en-GB" altLang="nl-BE" dirty="0" err="1"/>
              <a:t>Gevolgen</a:t>
            </a:r>
            <a:r>
              <a:rPr lang="en-GB" altLang="nl-BE" dirty="0"/>
              <a:t> voor de </a:t>
            </a:r>
            <a:r>
              <a:rPr lang="en-GB" altLang="nl-BE" dirty="0" err="1"/>
              <a:t>gezondheid</a:t>
            </a:r>
            <a:r>
              <a:rPr lang="en-GB" altLang="nl-BE" dirty="0"/>
              <a:t> en het </a:t>
            </a:r>
            <a:r>
              <a:rPr lang="en-GB" altLang="nl-BE" dirty="0" err="1"/>
              <a:t>welzijn</a:t>
            </a:r>
            <a:endParaRPr lang="en-GB" altLang="nl-BE" dirty="0"/>
          </a:p>
        </p:txBody>
      </p:sp>
      <p:sp>
        <p:nvSpPr>
          <p:cNvPr id="58373" name="Rectangle 3"/>
          <p:cNvSpPr>
            <a:spLocks noChangeArrowheads="1"/>
          </p:cNvSpPr>
          <p:nvPr/>
        </p:nvSpPr>
        <p:spPr bwMode="auto">
          <a:xfrm>
            <a:off x="807164" y="1753638"/>
            <a:ext cx="1152750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321457" eaLnBrk="1" hangingPunct="1">
              <a:spcBef>
                <a:spcPts val="0"/>
              </a:spcBef>
              <a:buFontTx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bij vrouwen : meer kans op vroeggeboorte, menstruatieproblemen</a:t>
            </a:r>
          </a:p>
          <a:p>
            <a:pPr marL="342900" indent="-342900" defTabSz="321457" eaLnBrk="1" hangingPunct="1">
              <a:spcBef>
                <a:spcPts val="0"/>
              </a:spcBef>
              <a:buFontTx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kanker : nachtwerk volgens IARC groep 2A “</a:t>
            </a:r>
            <a:r>
              <a:rPr lang="nl-NL" altLang="nl-BE" sz="2400" dirty="0" err="1">
                <a:solidFill>
                  <a:schemeClr val="tx1"/>
                </a:solidFill>
                <a:latin typeface="+mn-lt"/>
              </a:rPr>
              <a:t>probably</a:t>
            </a: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– </a:t>
            </a: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	waarschijnlijk kankerverwekkend” wegens borstkanker bij vrouwen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 mortaliteit: tot op heden géén bewijs dat ploegenarbeid de levensduur 	</a:t>
            </a: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	beïnvloedt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 effect op ongevallen, ziekteverzuim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nl-NL" altLang="nl-BE" sz="2400" dirty="0">
                <a:solidFill>
                  <a:schemeClr val="tx1"/>
                </a:solidFill>
                <a:latin typeface="+mn-lt"/>
              </a:rPr>
              <a:t>    sociaal leven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endParaRPr lang="nl-NL" altLang="nl-BE" sz="225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5C45DC8-9AFA-27A6-D7A1-DBC7DDCD2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409" y="1834987"/>
            <a:ext cx="934601" cy="93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4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A2FB195E-70BF-120F-54C7-B3651E455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663" y="-100484"/>
            <a:ext cx="5589362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CFDD2F3-248D-BD1F-4154-7F4650678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488" y="1690688"/>
            <a:ext cx="3470746" cy="1299499"/>
          </a:xfrm>
          <a:prstGeom prst="rect">
            <a:avLst/>
          </a:prstGeom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F4E612D9-D863-3406-F651-91D54B49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			    </a:t>
            </a:r>
            <a:r>
              <a:rPr lang="en-US" dirty="0" err="1"/>
              <a:t>Nuancering</a:t>
            </a:r>
            <a:r>
              <a:rPr lang="en-US" dirty="0"/>
              <a:t>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670765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D4D5C20E4E458F9A2CEE7108718A" ma:contentTypeVersion="13" ma:contentTypeDescription="Een nieuw document maken." ma:contentTypeScope="" ma:versionID="24086a8a1a911425782ab8d6d5063828">
  <xsd:schema xmlns:xsd="http://www.w3.org/2001/XMLSchema" xmlns:xs="http://www.w3.org/2001/XMLSchema" xmlns:p="http://schemas.microsoft.com/office/2006/metadata/properties" xmlns:ns2="83dec04a-fbb7-4727-8c06-7ee05ab4a668" targetNamespace="http://schemas.microsoft.com/office/2006/metadata/properties" ma:root="true" ma:fieldsID="15acb1c30717a6f2c2991059401d5013" ns2:_="">
    <xsd:import namespace="83dec04a-fbb7-4727-8c06-7ee05ab4a6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Qui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ec04a-fbb7-4727-8c06-7ee05ab4a6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a0c8a4a9-eba5-4b47-a74a-ab30a05a33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Qui" ma:index="19" nillable="true" ma:displayName="Qui" ma:format="Dropdown" ma:internalName="Qui">
      <xsd:simpleType>
        <xsd:restriction base="dms:Text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Qui xmlns="83dec04a-fbb7-4727-8c06-7ee05ab4a668" xsi:nil="true"/>
    <lcf76f155ced4ddcb4097134ff3c332f xmlns="83dec04a-fbb7-4727-8c06-7ee05ab4a6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E59D08A-C106-4314-A1EA-19B6198299ED}"/>
</file>

<file path=customXml/itemProps2.xml><?xml version="1.0" encoding="utf-8"?>
<ds:datastoreItem xmlns:ds="http://schemas.openxmlformats.org/officeDocument/2006/customXml" ds:itemID="{99B0F5A9-CAE2-4EAA-B0E0-5A149F072E1C}"/>
</file>

<file path=customXml/itemProps3.xml><?xml version="1.0" encoding="utf-8"?>
<ds:datastoreItem xmlns:ds="http://schemas.openxmlformats.org/officeDocument/2006/customXml" ds:itemID="{790CFC03-8A9B-47E7-BDCA-D462FA38EDA9}"/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493</Words>
  <Application>Microsoft Office PowerPoint</Application>
  <PresentationFormat>Breedbeeld</PresentationFormat>
  <Paragraphs>56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Kantoorthema</vt:lpstr>
      <vt:lpstr>PowerPoint-presentatie</vt:lpstr>
      <vt:lpstr>Definitie Nacht- en Ploegenarbeid    (Codex Welzijn op het Werk – Koninklijk Besluit 2004)</vt:lpstr>
      <vt:lpstr>Redenen en aandeel nacht- en ploegenwerk</vt:lpstr>
      <vt:lpstr>Soorten ploegenwerk</vt:lpstr>
      <vt:lpstr> Echter : onze interne klok = het circadiane ritme </vt:lpstr>
      <vt:lpstr>(Ont)regelingsmechanismen</vt:lpstr>
      <vt:lpstr>Gevolgen voor de gezondheid en het welzijn</vt:lpstr>
      <vt:lpstr>Gevolgen voor de gezondheid en het welzijn</vt:lpstr>
      <vt:lpstr>           Nuancering?</vt:lpstr>
      <vt:lpstr>De klok rond : niet iedereen gelijk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Lutgart Braeckman</dc:creator>
  <cp:lastModifiedBy>Lutgart Braeckman</cp:lastModifiedBy>
  <cp:revision>1</cp:revision>
  <dcterms:created xsi:type="dcterms:W3CDTF">2025-04-16T13:32:49Z</dcterms:created>
  <dcterms:modified xsi:type="dcterms:W3CDTF">2025-04-22T18:54:18Z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0x010100E63AD4D5C20E4E458F9A2CEE7108718A</vt:lpwstr>
  </property>
</Properties>
</file>