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7_F6C7C837.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9"/>
  </p:notesMasterIdLst>
  <p:sldIdLst>
    <p:sldId id="259" r:id="rId5"/>
    <p:sldId id="289" r:id="rId6"/>
    <p:sldId id="294" r:id="rId7"/>
    <p:sldId id="300" r:id="rId8"/>
    <p:sldId id="275" r:id="rId9"/>
    <p:sldId id="274" r:id="rId10"/>
    <p:sldId id="307" r:id="rId11"/>
    <p:sldId id="304" r:id="rId12"/>
    <p:sldId id="305" r:id="rId13"/>
    <p:sldId id="265" r:id="rId14"/>
    <p:sldId id="258" r:id="rId15"/>
    <p:sldId id="278" r:id="rId16"/>
    <p:sldId id="266" r:id="rId17"/>
    <p:sldId id="290" r:id="rId18"/>
    <p:sldId id="272" r:id="rId19"/>
    <p:sldId id="270" r:id="rId20"/>
    <p:sldId id="267" r:id="rId21"/>
    <p:sldId id="271" r:id="rId22"/>
    <p:sldId id="268" r:id="rId23"/>
    <p:sldId id="295" r:id="rId24"/>
    <p:sldId id="299" r:id="rId25"/>
    <p:sldId id="298" r:id="rId26"/>
    <p:sldId id="297" r:id="rId27"/>
    <p:sldId id="280" r:id="rId28"/>
    <p:sldId id="273" r:id="rId29"/>
    <p:sldId id="287" r:id="rId30"/>
    <p:sldId id="301" r:id="rId31"/>
    <p:sldId id="269" r:id="rId32"/>
    <p:sldId id="264" r:id="rId33"/>
    <p:sldId id="302" r:id="rId34"/>
    <p:sldId id="303" r:id="rId35"/>
    <p:sldId id="276" r:id="rId36"/>
    <p:sldId id="277" r:id="rId37"/>
    <p:sldId id="260" r:id="rId38"/>
  </p:sldIdLst>
  <p:sldSz cx="12192000" cy="6858000"/>
  <p:notesSz cx="6858000" cy="9144000"/>
  <p:custDataLst>
    <p:tags r:id="rId40"/>
  </p:custDataLst>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20886F-6809-BCD8-7A1E-E68699A73355}" name="Lukas Hellebuyck" initials="LH" userId="S::lukas.hellebuyck@gvhv.be::455ba92c-763a-4a38-b224-c85c967edd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CF8FD-DD42-C811-A9B7-7D7E3549512D}" v="130" dt="2025-04-24T05:50:40.490"/>
    <p1510:client id="{A67B4ECF-42D4-4F14-B922-A0F7B36AF0E0}" v="107" dt="2025-04-24T07:57:33.765"/>
    <p1510:client id="{C2176016-F22D-9CF2-1C3C-EDED7987E3B8}" v="734" dt="2025-04-24T16:08:07.399"/>
    <p1510:client id="{C2318F01-B8BA-4C59-85D4-67AB4A165A1A}" v="163" dt="2025-04-24T15:15:27.781"/>
    <p1510:client id="{EDC84447-A132-4E9F-9A86-97B91238136C}" v="10" dt="2025-04-24T06:53:16.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127_F6C7C837.xml><?xml version="1.0" encoding="utf-8"?>
<p188:cmLst xmlns:a="http://schemas.openxmlformats.org/drawingml/2006/main" xmlns:r="http://schemas.openxmlformats.org/officeDocument/2006/relationships" xmlns:p188="http://schemas.microsoft.com/office/powerpoint/2018/8/main">
  <p188:cm id="{0A1A55F9-F87A-4ED8-89E5-3E810EE834E9}" authorId="{B120886F-6809-BCD8-7A1E-E68699A73355}" created="2025-04-24T05:32:29.350">
    <pc:sldMkLst xmlns:pc="http://schemas.microsoft.com/office/powerpoint/2013/main/command">
      <pc:docMk/>
      <pc:sldMk cId="4140288055" sldId="295"/>
    </pc:sldMkLst>
    <p188:txBody>
      <a:bodyPr/>
      <a:lstStyle/>
      <a:p>
        <a:r>
          <a:rPr lang="en-US"/>
          <a:t>Ik vind dit algemeen goed, maar misschien nog te weinig specifiek voor ploegwerkers :)</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88B02-C14B-4F9D-90A3-1AAAACA378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E82EE9-A6EB-4744-A19B-00CCE6C22871}">
      <dgm:prSet/>
      <dgm:spPr/>
      <dgm:t>
        <a:bodyPr/>
        <a:lstStyle/>
        <a:p>
          <a:r>
            <a:rPr lang="nl-BE" b="0"/>
            <a:t>Recuperatietijd tussen ploegen</a:t>
          </a:r>
          <a:endParaRPr lang="en-US"/>
        </a:p>
      </dgm:t>
    </dgm:pt>
    <dgm:pt modelId="{B7D5338F-371A-4248-A176-58B86E76FEDE}" type="parTrans" cxnId="{6C628E8A-BD80-447C-BAEF-9FD117F6B3DE}">
      <dgm:prSet/>
      <dgm:spPr/>
      <dgm:t>
        <a:bodyPr/>
        <a:lstStyle/>
        <a:p>
          <a:endParaRPr lang="en-US"/>
        </a:p>
      </dgm:t>
    </dgm:pt>
    <dgm:pt modelId="{6E1C7CFE-34F9-47CC-A37C-E1FCAE5EC6ED}" type="sibTrans" cxnId="{6C628E8A-BD80-447C-BAEF-9FD117F6B3DE}">
      <dgm:prSet/>
      <dgm:spPr/>
      <dgm:t>
        <a:bodyPr/>
        <a:lstStyle/>
        <a:p>
          <a:endParaRPr lang="en-US"/>
        </a:p>
      </dgm:t>
    </dgm:pt>
    <dgm:pt modelId="{732A319C-F165-448C-9DAF-583BA7D89E3D}">
      <dgm:prSet/>
      <dgm:spPr/>
      <dgm:t>
        <a:bodyPr/>
        <a:lstStyle/>
        <a:p>
          <a:r>
            <a:rPr lang="nl-BE" b="0"/>
            <a:t>Pauzes</a:t>
          </a:r>
          <a:endParaRPr lang="en-US"/>
        </a:p>
      </dgm:t>
    </dgm:pt>
    <dgm:pt modelId="{F10DB693-3EF7-4E01-AC94-A9D44FF99210}" type="parTrans" cxnId="{BA8BBEDE-56F5-4BE9-98B9-9A029DAE1A4D}">
      <dgm:prSet/>
      <dgm:spPr/>
      <dgm:t>
        <a:bodyPr/>
        <a:lstStyle/>
        <a:p>
          <a:endParaRPr lang="en-US"/>
        </a:p>
      </dgm:t>
    </dgm:pt>
    <dgm:pt modelId="{FF2FA6DF-EC25-4D5D-9BC0-AEEF10DFF4D1}" type="sibTrans" cxnId="{BA8BBEDE-56F5-4BE9-98B9-9A029DAE1A4D}">
      <dgm:prSet/>
      <dgm:spPr/>
      <dgm:t>
        <a:bodyPr/>
        <a:lstStyle/>
        <a:p>
          <a:endParaRPr lang="en-US"/>
        </a:p>
      </dgm:t>
    </dgm:pt>
    <dgm:pt modelId="{A04D5F46-9A6C-4C4C-8C68-68A3EB322A20}">
      <dgm:prSet/>
      <dgm:spPr/>
      <dgm:t>
        <a:bodyPr/>
        <a:lstStyle/>
        <a:p>
          <a:r>
            <a:rPr lang="nl-BE" b="0"/>
            <a:t>Voorwaarts </a:t>
          </a:r>
          <a:r>
            <a:rPr lang="nl-BE" b="0" err="1"/>
            <a:t>vs</a:t>
          </a:r>
          <a:r>
            <a:rPr lang="nl-BE" b="0"/>
            <a:t> achterwaarts roterend?</a:t>
          </a:r>
          <a:endParaRPr lang="en-US"/>
        </a:p>
      </dgm:t>
    </dgm:pt>
    <dgm:pt modelId="{C03C0025-E390-400E-B6B9-C983369CCC2A}" type="parTrans" cxnId="{AF1EFB1B-9A51-4CDE-9359-80240DE83CDB}">
      <dgm:prSet/>
      <dgm:spPr/>
      <dgm:t>
        <a:bodyPr/>
        <a:lstStyle/>
        <a:p>
          <a:endParaRPr lang="en-US"/>
        </a:p>
      </dgm:t>
    </dgm:pt>
    <dgm:pt modelId="{AB6B3A72-4828-4444-A984-0A0B2B9D971A}" type="sibTrans" cxnId="{AF1EFB1B-9A51-4CDE-9359-80240DE83CDB}">
      <dgm:prSet/>
      <dgm:spPr/>
      <dgm:t>
        <a:bodyPr/>
        <a:lstStyle/>
        <a:p>
          <a:endParaRPr lang="en-US"/>
        </a:p>
      </dgm:t>
    </dgm:pt>
    <dgm:pt modelId="{1012AD71-EC9A-4D47-8A05-0A1818595441}">
      <dgm:prSet/>
      <dgm:spPr/>
      <dgm:t>
        <a:bodyPr/>
        <a:lstStyle/>
        <a:p>
          <a:r>
            <a:rPr lang="nl-BE" b="0"/>
            <a:t>Snelle rotaties </a:t>
          </a:r>
          <a:r>
            <a:rPr lang="nl-BE" b="0" err="1"/>
            <a:t>vs</a:t>
          </a:r>
          <a:r>
            <a:rPr lang="nl-BE" b="0"/>
            <a:t> trage rotaties</a:t>
          </a:r>
          <a:endParaRPr lang="en-US"/>
        </a:p>
      </dgm:t>
    </dgm:pt>
    <dgm:pt modelId="{6AD570E4-F71F-456E-A662-28D4CC7ABA01}" type="parTrans" cxnId="{37CF978B-48BF-4257-BA78-EE1AA2C1B7F5}">
      <dgm:prSet/>
      <dgm:spPr/>
      <dgm:t>
        <a:bodyPr/>
        <a:lstStyle/>
        <a:p>
          <a:endParaRPr lang="en-US"/>
        </a:p>
      </dgm:t>
    </dgm:pt>
    <dgm:pt modelId="{F9F230B3-8812-4C24-B9E1-2DD94CFC9C29}" type="sibTrans" cxnId="{37CF978B-48BF-4257-BA78-EE1AA2C1B7F5}">
      <dgm:prSet/>
      <dgm:spPr/>
      <dgm:t>
        <a:bodyPr/>
        <a:lstStyle/>
        <a:p>
          <a:endParaRPr lang="en-US"/>
        </a:p>
      </dgm:t>
    </dgm:pt>
    <dgm:pt modelId="{AF0896CD-AEAB-4F2B-B303-5567C4C75A93}">
      <dgm:prSet/>
      <dgm:spPr/>
      <dgm:t>
        <a:bodyPr/>
        <a:lstStyle/>
        <a:p>
          <a:r>
            <a:rPr lang="nl-BE" b="0"/>
            <a:t>Zelfroosteren</a:t>
          </a:r>
          <a:endParaRPr lang="en-US"/>
        </a:p>
      </dgm:t>
    </dgm:pt>
    <dgm:pt modelId="{B46F03E7-BABF-49D8-AAB9-FC0D82B98557}" type="parTrans" cxnId="{27942B29-B165-4383-B189-56706D1B179E}">
      <dgm:prSet/>
      <dgm:spPr/>
      <dgm:t>
        <a:bodyPr/>
        <a:lstStyle/>
        <a:p>
          <a:endParaRPr lang="en-US"/>
        </a:p>
      </dgm:t>
    </dgm:pt>
    <dgm:pt modelId="{0BE82387-BF8A-4425-B822-DE580FDF7BB6}" type="sibTrans" cxnId="{27942B29-B165-4383-B189-56706D1B179E}">
      <dgm:prSet/>
      <dgm:spPr/>
      <dgm:t>
        <a:bodyPr/>
        <a:lstStyle/>
        <a:p>
          <a:endParaRPr lang="en-US"/>
        </a:p>
      </dgm:t>
    </dgm:pt>
    <dgm:pt modelId="{EE09391D-B16A-489E-908F-64B895A0F22D}">
      <dgm:prSet/>
      <dgm:spPr/>
      <dgm:t>
        <a:bodyPr/>
        <a:lstStyle/>
        <a:p>
          <a:r>
            <a:rPr lang="nl-BE" b="0"/>
            <a:t>Verlichting</a:t>
          </a:r>
          <a:endParaRPr lang="en-US"/>
        </a:p>
      </dgm:t>
    </dgm:pt>
    <dgm:pt modelId="{FCD8AB1D-4756-4436-A8D1-99B026BC4C2D}" type="parTrans" cxnId="{37F2A033-2D27-4F09-BB0C-3F65B9769A4A}">
      <dgm:prSet/>
      <dgm:spPr/>
      <dgm:t>
        <a:bodyPr/>
        <a:lstStyle/>
        <a:p>
          <a:endParaRPr lang="en-US"/>
        </a:p>
      </dgm:t>
    </dgm:pt>
    <dgm:pt modelId="{43ABBA7D-7BF9-4501-9F1D-9764B69660AD}" type="sibTrans" cxnId="{37F2A033-2D27-4F09-BB0C-3F65B9769A4A}">
      <dgm:prSet/>
      <dgm:spPr/>
      <dgm:t>
        <a:bodyPr/>
        <a:lstStyle/>
        <a:p>
          <a:endParaRPr lang="en-US"/>
        </a:p>
      </dgm:t>
    </dgm:pt>
    <dgm:pt modelId="{A71CBBDA-4E19-4444-9BA6-289F6EE9EB08}">
      <dgm:prSet/>
      <dgm:spPr/>
      <dgm:t>
        <a:bodyPr/>
        <a:lstStyle/>
        <a:p>
          <a:r>
            <a:rPr lang="nl-BE" b="0"/>
            <a:t>Veilige omgeving</a:t>
          </a:r>
          <a:endParaRPr lang="en-US"/>
        </a:p>
      </dgm:t>
    </dgm:pt>
    <dgm:pt modelId="{9F80C30D-8F6B-41F0-B9F3-9732ED38BEA1}" type="parTrans" cxnId="{41F79857-88C8-4CA1-9E66-DB95E8C7A9A2}">
      <dgm:prSet/>
      <dgm:spPr/>
      <dgm:t>
        <a:bodyPr/>
        <a:lstStyle/>
        <a:p>
          <a:endParaRPr lang="en-US"/>
        </a:p>
      </dgm:t>
    </dgm:pt>
    <dgm:pt modelId="{90AFFE5E-9D8A-44CB-8999-6385FC57CE98}" type="sibTrans" cxnId="{41F79857-88C8-4CA1-9E66-DB95E8C7A9A2}">
      <dgm:prSet/>
      <dgm:spPr/>
      <dgm:t>
        <a:bodyPr/>
        <a:lstStyle/>
        <a:p>
          <a:endParaRPr lang="en-US"/>
        </a:p>
      </dgm:t>
    </dgm:pt>
    <dgm:pt modelId="{BB29CE85-771E-46B1-AC16-B74DE2920480}">
      <dgm:prSet/>
      <dgm:spPr/>
      <dgm:t>
        <a:bodyPr/>
        <a:lstStyle/>
        <a:p>
          <a:r>
            <a:rPr lang="nl-BE" b="0"/>
            <a:t>Ondersteunende maatregelen</a:t>
          </a:r>
          <a:endParaRPr lang="en-US"/>
        </a:p>
      </dgm:t>
    </dgm:pt>
    <dgm:pt modelId="{ACFE14C0-679C-428D-81EB-D1DCE57BDF84}" type="parTrans" cxnId="{D44760BD-01F6-4E60-9FD4-4383994238AF}">
      <dgm:prSet/>
      <dgm:spPr/>
      <dgm:t>
        <a:bodyPr/>
        <a:lstStyle/>
        <a:p>
          <a:endParaRPr lang="en-US"/>
        </a:p>
      </dgm:t>
    </dgm:pt>
    <dgm:pt modelId="{DAF130CA-CC27-4559-BB50-3813D9D8706D}" type="sibTrans" cxnId="{D44760BD-01F6-4E60-9FD4-4383994238AF}">
      <dgm:prSet/>
      <dgm:spPr/>
      <dgm:t>
        <a:bodyPr/>
        <a:lstStyle/>
        <a:p>
          <a:endParaRPr lang="en-US"/>
        </a:p>
      </dgm:t>
    </dgm:pt>
    <dgm:pt modelId="{0FB54751-0B51-4661-9505-C0AB548286A3}">
      <dgm:prSet phldr="0"/>
      <dgm:spPr/>
      <dgm:t>
        <a:bodyPr/>
        <a:lstStyle/>
        <a:p>
          <a:pPr rtl="0"/>
          <a:r>
            <a:rPr lang="nl-BE">
              <a:latin typeface="Calibri" panose="020F0502020204030204"/>
            </a:rPr>
            <a:t>Bewegingsprogramma's en educatie</a:t>
          </a:r>
        </a:p>
      </dgm:t>
    </dgm:pt>
    <dgm:pt modelId="{E4883227-E733-4B0A-AD4C-158FDB5B0A9C}" type="parTrans" cxnId="{C4A719A7-53A3-4BA4-A1EF-31CD59349411}">
      <dgm:prSet/>
      <dgm:spPr/>
    </dgm:pt>
    <dgm:pt modelId="{8D95E334-1FA9-4843-B49A-FF44A59C57F2}" type="sibTrans" cxnId="{C4A719A7-53A3-4BA4-A1EF-31CD59349411}">
      <dgm:prSet/>
      <dgm:spPr/>
    </dgm:pt>
    <dgm:pt modelId="{893232AB-DC3D-4587-83D6-31D33E49BC88}">
      <dgm:prSet phldr="0"/>
      <dgm:spPr/>
      <dgm:t>
        <a:bodyPr/>
        <a:lstStyle/>
        <a:p>
          <a:pPr rtl="0"/>
          <a:r>
            <a:rPr lang="nl-BE">
              <a:latin typeface="Calibri" panose="020F0502020204030204"/>
            </a:rPr>
            <a:t>Vermijden van eentonig werk</a:t>
          </a:r>
        </a:p>
      </dgm:t>
    </dgm:pt>
    <dgm:pt modelId="{D72E0B44-9145-4130-A12E-94FC7B50CC86}" type="parTrans" cxnId="{21F9193E-02C4-437C-82C9-C2B0D7A087EC}">
      <dgm:prSet/>
      <dgm:spPr/>
    </dgm:pt>
    <dgm:pt modelId="{190773B7-88FB-4E7F-8E62-13C683F1925B}" type="sibTrans" cxnId="{21F9193E-02C4-437C-82C9-C2B0D7A087EC}">
      <dgm:prSet/>
      <dgm:spPr/>
    </dgm:pt>
    <dgm:pt modelId="{CF4B1474-E949-436E-AEDC-DAF705F863CA}" type="pres">
      <dgm:prSet presAssocID="{EDA88B02-C14B-4F9D-90A3-1AAAACA378B0}" presName="diagram" presStyleCnt="0">
        <dgm:presLayoutVars>
          <dgm:dir/>
          <dgm:resizeHandles val="exact"/>
        </dgm:presLayoutVars>
      </dgm:prSet>
      <dgm:spPr/>
    </dgm:pt>
    <dgm:pt modelId="{46ADFB9C-F1F7-4548-B65A-37BAFF590C7D}" type="pres">
      <dgm:prSet presAssocID="{F1E82EE9-A6EB-4744-A19B-00CCE6C22871}" presName="node" presStyleLbl="node1" presStyleIdx="0" presStyleCnt="10">
        <dgm:presLayoutVars>
          <dgm:bulletEnabled val="1"/>
        </dgm:presLayoutVars>
      </dgm:prSet>
      <dgm:spPr/>
    </dgm:pt>
    <dgm:pt modelId="{2EC6F227-DBC5-4BC7-AED3-8769EA894859}" type="pres">
      <dgm:prSet presAssocID="{6E1C7CFE-34F9-47CC-A37C-E1FCAE5EC6ED}" presName="sibTrans" presStyleCnt="0"/>
      <dgm:spPr/>
    </dgm:pt>
    <dgm:pt modelId="{80B646D0-F037-426F-9130-B9943E13A433}" type="pres">
      <dgm:prSet presAssocID="{732A319C-F165-448C-9DAF-583BA7D89E3D}" presName="node" presStyleLbl="node1" presStyleIdx="1" presStyleCnt="10">
        <dgm:presLayoutVars>
          <dgm:bulletEnabled val="1"/>
        </dgm:presLayoutVars>
      </dgm:prSet>
      <dgm:spPr/>
    </dgm:pt>
    <dgm:pt modelId="{39AA3464-C736-47E2-ABC5-E040C8989C91}" type="pres">
      <dgm:prSet presAssocID="{FF2FA6DF-EC25-4D5D-9BC0-AEEF10DFF4D1}" presName="sibTrans" presStyleCnt="0"/>
      <dgm:spPr/>
    </dgm:pt>
    <dgm:pt modelId="{1AC7A908-09E9-446A-8F42-2519E1B499D3}" type="pres">
      <dgm:prSet presAssocID="{A04D5F46-9A6C-4C4C-8C68-68A3EB322A20}" presName="node" presStyleLbl="node1" presStyleIdx="2" presStyleCnt="10">
        <dgm:presLayoutVars>
          <dgm:bulletEnabled val="1"/>
        </dgm:presLayoutVars>
      </dgm:prSet>
      <dgm:spPr/>
    </dgm:pt>
    <dgm:pt modelId="{1CA926C7-1ABD-4813-AE3B-E0203B2762FD}" type="pres">
      <dgm:prSet presAssocID="{AB6B3A72-4828-4444-A984-0A0B2B9D971A}" presName="sibTrans" presStyleCnt="0"/>
      <dgm:spPr/>
    </dgm:pt>
    <dgm:pt modelId="{F9F29E55-2124-4C15-ADC4-A5098A708CB7}" type="pres">
      <dgm:prSet presAssocID="{1012AD71-EC9A-4D47-8A05-0A1818595441}" presName="node" presStyleLbl="node1" presStyleIdx="3" presStyleCnt="10">
        <dgm:presLayoutVars>
          <dgm:bulletEnabled val="1"/>
        </dgm:presLayoutVars>
      </dgm:prSet>
      <dgm:spPr/>
    </dgm:pt>
    <dgm:pt modelId="{812EECA9-F05F-4405-9071-2BE2404C230F}" type="pres">
      <dgm:prSet presAssocID="{F9F230B3-8812-4C24-B9E1-2DD94CFC9C29}" presName="sibTrans" presStyleCnt="0"/>
      <dgm:spPr/>
    </dgm:pt>
    <dgm:pt modelId="{0A640BF7-CA82-45DD-845B-DEDF4D6FAAC6}" type="pres">
      <dgm:prSet presAssocID="{AF0896CD-AEAB-4F2B-B303-5567C4C75A93}" presName="node" presStyleLbl="node1" presStyleIdx="4" presStyleCnt="10">
        <dgm:presLayoutVars>
          <dgm:bulletEnabled val="1"/>
        </dgm:presLayoutVars>
      </dgm:prSet>
      <dgm:spPr/>
    </dgm:pt>
    <dgm:pt modelId="{FC5898D4-ACCE-4EEC-BFE2-99360A0424AA}" type="pres">
      <dgm:prSet presAssocID="{0BE82387-BF8A-4425-B822-DE580FDF7BB6}" presName="sibTrans" presStyleCnt="0"/>
      <dgm:spPr/>
    </dgm:pt>
    <dgm:pt modelId="{23F29878-9084-4CF6-971C-A1482C24FB41}" type="pres">
      <dgm:prSet presAssocID="{EE09391D-B16A-489E-908F-64B895A0F22D}" presName="node" presStyleLbl="node1" presStyleIdx="5" presStyleCnt="10">
        <dgm:presLayoutVars>
          <dgm:bulletEnabled val="1"/>
        </dgm:presLayoutVars>
      </dgm:prSet>
      <dgm:spPr/>
    </dgm:pt>
    <dgm:pt modelId="{6AA65D3A-915D-4F64-AB82-1277155FB1F7}" type="pres">
      <dgm:prSet presAssocID="{43ABBA7D-7BF9-4501-9F1D-9764B69660AD}" presName="sibTrans" presStyleCnt="0"/>
      <dgm:spPr/>
    </dgm:pt>
    <dgm:pt modelId="{9F5C1751-8719-4263-8ACA-C6743CD85DD1}" type="pres">
      <dgm:prSet presAssocID="{A71CBBDA-4E19-4444-9BA6-289F6EE9EB08}" presName="node" presStyleLbl="node1" presStyleIdx="6" presStyleCnt="10">
        <dgm:presLayoutVars>
          <dgm:bulletEnabled val="1"/>
        </dgm:presLayoutVars>
      </dgm:prSet>
      <dgm:spPr/>
    </dgm:pt>
    <dgm:pt modelId="{6F7CC352-18AD-4F0A-B2F3-FFEF5ECB44B1}" type="pres">
      <dgm:prSet presAssocID="{90AFFE5E-9D8A-44CB-8999-6385FC57CE98}" presName="sibTrans" presStyleCnt="0"/>
      <dgm:spPr/>
    </dgm:pt>
    <dgm:pt modelId="{9131D86B-C65C-4A8C-8391-5634D65957E1}" type="pres">
      <dgm:prSet presAssocID="{BB29CE85-771E-46B1-AC16-B74DE2920480}" presName="node" presStyleLbl="node1" presStyleIdx="7" presStyleCnt="10">
        <dgm:presLayoutVars>
          <dgm:bulletEnabled val="1"/>
        </dgm:presLayoutVars>
      </dgm:prSet>
      <dgm:spPr/>
    </dgm:pt>
    <dgm:pt modelId="{5DF53074-2F5F-4BEE-AE61-F9FFD623FF44}" type="pres">
      <dgm:prSet presAssocID="{DAF130CA-CC27-4559-BB50-3813D9D8706D}" presName="sibTrans" presStyleCnt="0"/>
      <dgm:spPr/>
    </dgm:pt>
    <dgm:pt modelId="{BCE13592-B12B-4C6E-8CE9-C90805EEA013}" type="pres">
      <dgm:prSet presAssocID="{0FB54751-0B51-4661-9505-C0AB548286A3}" presName="node" presStyleLbl="node1" presStyleIdx="8" presStyleCnt="10">
        <dgm:presLayoutVars>
          <dgm:bulletEnabled val="1"/>
        </dgm:presLayoutVars>
      </dgm:prSet>
      <dgm:spPr/>
    </dgm:pt>
    <dgm:pt modelId="{074F43EF-A9E5-4892-A86F-07E663045515}" type="pres">
      <dgm:prSet presAssocID="{8D95E334-1FA9-4843-B49A-FF44A59C57F2}" presName="sibTrans" presStyleCnt="0"/>
      <dgm:spPr/>
    </dgm:pt>
    <dgm:pt modelId="{987A57C7-3998-4EE4-A7BF-4F40937A6758}" type="pres">
      <dgm:prSet presAssocID="{893232AB-DC3D-4587-83D6-31D33E49BC88}" presName="node" presStyleLbl="node1" presStyleIdx="9" presStyleCnt="10">
        <dgm:presLayoutVars>
          <dgm:bulletEnabled val="1"/>
        </dgm:presLayoutVars>
      </dgm:prSet>
      <dgm:spPr/>
    </dgm:pt>
  </dgm:ptLst>
  <dgm:cxnLst>
    <dgm:cxn modelId="{610A5900-A205-4F7F-89AA-55065524AAAB}" type="presOf" srcId="{BB29CE85-771E-46B1-AC16-B74DE2920480}" destId="{9131D86B-C65C-4A8C-8391-5634D65957E1}" srcOrd="0" destOrd="0" presId="urn:microsoft.com/office/officeart/2005/8/layout/default"/>
    <dgm:cxn modelId="{AF1EFB1B-9A51-4CDE-9359-80240DE83CDB}" srcId="{EDA88B02-C14B-4F9D-90A3-1AAAACA378B0}" destId="{A04D5F46-9A6C-4C4C-8C68-68A3EB322A20}" srcOrd="2" destOrd="0" parTransId="{C03C0025-E390-400E-B6B9-C983369CCC2A}" sibTransId="{AB6B3A72-4828-4444-A984-0A0B2B9D971A}"/>
    <dgm:cxn modelId="{27942B29-B165-4383-B189-56706D1B179E}" srcId="{EDA88B02-C14B-4F9D-90A3-1AAAACA378B0}" destId="{AF0896CD-AEAB-4F2B-B303-5567C4C75A93}" srcOrd="4" destOrd="0" parTransId="{B46F03E7-BABF-49D8-AAB9-FC0D82B98557}" sibTransId="{0BE82387-BF8A-4425-B822-DE580FDF7BB6}"/>
    <dgm:cxn modelId="{37F2A033-2D27-4F09-BB0C-3F65B9769A4A}" srcId="{EDA88B02-C14B-4F9D-90A3-1AAAACA378B0}" destId="{EE09391D-B16A-489E-908F-64B895A0F22D}" srcOrd="5" destOrd="0" parTransId="{FCD8AB1D-4756-4436-A8D1-99B026BC4C2D}" sibTransId="{43ABBA7D-7BF9-4501-9F1D-9764B69660AD}"/>
    <dgm:cxn modelId="{21F9193E-02C4-437C-82C9-C2B0D7A087EC}" srcId="{EDA88B02-C14B-4F9D-90A3-1AAAACA378B0}" destId="{893232AB-DC3D-4587-83D6-31D33E49BC88}" srcOrd="9" destOrd="0" parTransId="{D72E0B44-9145-4130-A12E-94FC7B50CC86}" sibTransId="{190773B7-88FB-4E7F-8E62-13C683F1925B}"/>
    <dgm:cxn modelId="{1718475B-2E7C-4577-8FB1-9CD1B2065C15}" type="presOf" srcId="{F1E82EE9-A6EB-4744-A19B-00CCE6C22871}" destId="{46ADFB9C-F1F7-4548-B65A-37BAFF590C7D}" srcOrd="0" destOrd="0" presId="urn:microsoft.com/office/officeart/2005/8/layout/default"/>
    <dgm:cxn modelId="{C831A75E-CFD2-4C52-A491-2BB83EEB44A1}" type="presOf" srcId="{AF0896CD-AEAB-4F2B-B303-5567C4C75A93}" destId="{0A640BF7-CA82-45DD-845B-DEDF4D6FAAC6}" srcOrd="0" destOrd="0" presId="urn:microsoft.com/office/officeart/2005/8/layout/default"/>
    <dgm:cxn modelId="{65A68E4A-949A-481B-B1B3-FF2741FE7520}" type="presOf" srcId="{A71CBBDA-4E19-4444-9BA6-289F6EE9EB08}" destId="{9F5C1751-8719-4263-8ACA-C6743CD85DD1}" srcOrd="0" destOrd="0" presId="urn:microsoft.com/office/officeart/2005/8/layout/default"/>
    <dgm:cxn modelId="{4FF8904B-E978-4F32-B589-135CE10687BD}" type="presOf" srcId="{0FB54751-0B51-4661-9505-C0AB548286A3}" destId="{BCE13592-B12B-4C6E-8CE9-C90805EEA013}" srcOrd="0" destOrd="0" presId="urn:microsoft.com/office/officeart/2005/8/layout/default"/>
    <dgm:cxn modelId="{1917C16B-0351-477B-9B2F-6F79765F49D1}" type="presOf" srcId="{893232AB-DC3D-4587-83D6-31D33E49BC88}" destId="{987A57C7-3998-4EE4-A7BF-4F40937A6758}" srcOrd="0" destOrd="0" presId="urn:microsoft.com/office/officeart/2005/8/layout/default"/>
    <dgm:cxn modelId="{AF42D172-40F0-4684-8E47-C966B407113A}" type="presOf" srcId="{EE09391D-B16A-489E-908F-64B895A0F22D}" destId="{23F29878-9084-4CF6-971C-A1482C24FB41}" srcOrd="0" destOrd="0" presId="urn:microsoft.com/office/officeart/2005/8/layout/default"/>
    <dgm:cxn modelId="{41F79857-88C8-4CA1-9E66-DB95E8C7A9A2}" srcId="{EDA88B02-C14B-4F9D-90A3-1AAAACA378B0}" destId="{A71CBBDA-4E19-4444-9BA6-289F6EE9EB08}" srcOrd="6" destOrd="0" parTransId="{9F80C30D-8F6B-41F0-B9F3-9732ED38BEA1}" sibTransId="{90AFFE5E-9D8A-44CB-8999-6385FC57CE98}"/>
    <dgm:cxn modelId="{AE040583-F791-4773-A7E3-555F2ACDB9B3}" type="presOf" srcId="{1012AD71-EC9A-4D47-8A05-0A1818595441}" destId="{F9F29E55-2124-4C15-ADC4-A5098A708CB7}" srcOrd="0" destOrd="0" presId="urn:microsoft.com/office/officeart/2005/8/layout/default"/>
    <dgm:cxn modelId="{6C628E8A-BD80-447C-BAEF-9FD117F6B3DE}" srcId="{EDA88B02-C14B-4F9D-90A3-1AAAACA378B0}" destId="{F1E82EE9-A6EB-4744-A19B-00CCE6C22871}" srcOrd="0" destOrd="0" parTransId="{B7D5338F-371A-4248-A176-58B86E76FEDE}" sibTransId="{6E1C7CFE-34F9-47CC-A37C-E1FCAE5EC6ED}"/>
    <dgm:cxn modelId="{37CF978B-48BF-4257-BA78-EE1AA2C1B7F5}" srcId="{EDA88B02-C14B-4F9D-90A3-1AAAACA378B0}" destId="{1012AD71-EC9A-4D47-8A05-0A1818595441}" srcOrd="3" destOrd="0" parTransId="{6AD570E4-F71F-456E-A662-28D4CC7ABA01}" sibTransId="{F9F230B3-8812-4C24-B9E1-2DD94CFC9C29}"/>
    <dgm:cxn modelId="{B87E15A4-39BA-480F-AB46-8EA202969732}" type="presOf" srcId="{EDA88B02-C14B-4F9D-90A3-1AAAACA378B0}" destId="{CF4B1474-E949-436E-AEDC-DAF705F863CA}" srcOrd="0" destOrd="0" presId="urn:microsoft.com/office/officeart/2005/8/layout/default"/>
    <dgm:cxn modelId="{C4A719A7-53A3-4BA4-A1EF-31CD59349411}" srcId="{EDA88B02-C14B-4F9D-90A3-1AAAACA378B0}" destId="{0FB54751-0B51-4661-9505-C0AB548286A3}" srcOrd="8" destOrd="0" parTransId="{E4883227-E733-4B0A-AD4C-158FDB5B0A9C}" sibTransId="{8D95E334-1FA9-4843-B49A-FF44A59C57F2}"/>
    <dgm:cxn modelId="{D44760BD-01F6-4E60-9FD4-4383994238AF}" srcId="{EDA88B02-C14B-4F9D-90A3-1AAAACA378B0}" destId="{BB29CE85-771E-46B1-AC16-B74DE2920480}" srcOrd="7" destOrd="0" parTransId="{ACFE14C0-679C-428D-81EB-D1DCE57BDF84}" sibTransId="{DAF130CA-CC27-4559-BB50-3813D9D8706D}"/>
    <dgm:cxn modelId="{535BBEBD-2391-42FC-9862-911C443CE018}" type="presOf" srcId="{A04D5F46-9A6C-4C4C-8C68-68A3EB322A20}" destId="{1AC7A908-09E9-446A-8F42-2519E1B499D3}" srcOrd="0" destOrd="0" presId="urn:microsoft.com/office/officeart/2005/8/layout/default"/>
    <dgm:cxn modelId="{197E96D1-5DCB-45E6-9196-6FBD7600CF74}" type="presOf" srcId="{732A319C-F165-448C-9DAF-583BA7D89E3D}" destId="{80B646D0-F037-426F-9130-B9943E13A433}" srcOrd="0" destOrd="0" presId="urn:microsoft.com/office/officeart/2005/8/layout/default"/>
    <dgm:cxn modelId="{BA8BBEDE-56F5-4BE9-98B9-9A029DAE1A4D}" srcId="{EDA88B02-C14B-4F9D-90A3-1AAAACA378B0}" destId="{732A319C-F165-448C-9DAF-583BA7D89E3D}" srcOrd="1" destOrd="0" parTransId="{F10DB693-3EF7-4E01-AC94-A9D44FF99210}" sibTransId="{FF2FA6DF-EC25-4D5D-9BC0-AEEF10DFF4D1}"/>
    <dgm:cxn modelId="{F195E9D9-E597-43D9-8A9B-59F48B1B9E33}" type="presParOf" srcId="{CF4B1474-E949-436E-AEDC-DAF705F863CA}" destId="{46ADFB9C-F1F7-4548-B65A-37BAFF590C7D}" srcOrd="0" destOrd="0" presId="urn:microsoft.com/office/officeart/2005/8/layout/default"/>
    <dgm:cxn modelId="{989A876B-6373-4CAC-A619-D0C1713A4DEB}" type="presParOf" srcId="{CF4B1474-E949-436E-AEDC-DAF705F863CA}" destId="{2EC6F227-DBC5-4BC7-AED3-8769EA894859}" srcOrd="1" destOrd="0" presId="urn:microsoft.com/office/officeart/2005/8/layout/default"/>
    <dgm:cxn modelId="{02435020-6475-40C6-A1EB-FE0A2B66DAC4}" type="presParOf" srcId="{CF4B1474-E949-436E-AEDC-DAF705F863CA}" destId="{80B646D0-F037-426F-9130-B9943E13A433}" srcOrd="2" destOrd="0" presId="urn:microsoft.com/office/officeart/2005/8/layout/default"/>
    <dgm:cxn modelId="{F1B4BBD7-0BAF-43D7-A460-68503A4655CA}" type="presParOf" srcId="{CF4B1474-E949-436E-AEDC-DAF705F863CA}" destId="{39AA3464-C736-47E2-ABC5-E040C8989C91}" srcOrd="3" destOrd="0" presId="urn:microsoft.com/office/officeart/2005/8/layout/default"/>
    <dgm:cxn modelId="{82107D3E-FBAA-4903-BF1E-5D56B1E00CF1}" type="presParOf" srcId="{CF4B1474-E949-436E-AEDC-DAF705F863CA}" destId="{1AC7A908-09E9-446A-8F42-2519E1B499D3}" srcOrd="4" destOrd="0" presId="urn:microsoft.com/office/officeart/2005/8/layout/default"/>
    <dgm:cxn modelId="{0B762CB2-B16E-4AAD-AA12-FD2437FCA9B1}" type="presParOf" srcId="{CF4B1474-E949-436E-AEDC-DAF705F863CA}" destId="{1CA926C7-1ABD-4813-AE3B-E0203B2762FD}" srcOrd="5" destOrd="0" presId="urn:microsoft.com/office/officeart/2005/8/layout/default"/>
    <dgm:cxn modelId="{4A98C4BA-EB7C-4F5B-BB55-4CC12B2162FA}" type="presParOf" srcId="{CF4B1474-E949-436E-AEDC-DAF705F863CA}" destId="{F9F29E55-2124-4C15-ADC4-A5098A708CB7}" srcOrd="6" destOrd="0" presId="urn:microsoft.com/office/officeart/2005/8/layout/default"/>
    <dgm:cxn modelId="{DD007BDA-DE03-40C6-8DDA-97BD1B1077E3}" type="presParOf" srcId="{CF4B1474-E949-436E-AEDC-DAF705F863CA}" destId="{812EECA9-F05F-4405-9071-2BE2404C230F}" srcOrd="7" destOrd="0" presId="urn:microsoft.com/office/officeart/2005/8/layout/default"/>
    <dgm:cxn modelId="{4D49F782-4B6A-491A-839F-16B8FA09F293}" type="presParOf" srcId="{CF4B1474-E949-436E-AEDC-DAF705F863CA}" destId="{0A640BF7-CA82-45DD-845B-DEDF4D6FAAC6}" srcOrd="8" destOrd="0" presId="urn:microsoft.com/office/officeart/2005/8/layout/default"/>
    <dgm:cxn modelId="{86B5F7B7-6B47-4CE7-832D-23E64C86C867}" type="presParOf" srcId="{CF4B1474-E949-436E-AEDC-DAF705F863CA}" destId="{FC5898D4-ACCE-4EEC-BFE2-99360A0424AA}" srcOrd="9" destOrd="0" presId="urn:microsoft.com/office/officeart/2005/8/layout/default"/>
    <dgm:cxn modelId="{D3A05F76-8490-4CFC-B1E7-47E952DE0CB6}" type="presParOf" srcId="{CF4B1474-E949-436E-AEDC-DAF705F863CA}" destId="{23F29878-9084-4CF6-971C-A1482C24FB41}" srcOrd="10" destOrd="0" presId="urn:microsoft.com/office/officeart/2005/8/layout/default"/>
    <dgm:cxn modelId="{EBE1C71C-54E0-4E19-91DB-BA735D80165A}" type="presParOf" srcId="{CF4B1474-E949-436E-AEDC-DAF705F863CA}" destId="{6AA65D3A-915D-4F64-AB82-1277155FB1F7}" srcOrd="11" destOrd="0" presId="urn:microsoft.com/office/officeart/2005/8/layout/default"/>
    <dgm:cxn modelId="{DEDE88FB-C1C7-4A3A-97E9-2CDE5653E1BB}" type="presParOf" srcId="{CF4B1474-E949-436E-AEDC-DAF705F863CA}" destId="{9F5C1751-8719-4263-8ACA-C6743CD85DD1}" srcOrd="12" destOrd="0" presId="urn:microsoft.com/office/officeart/2005/8/layout/default"/>
    <dgm:cxn modelId="{DB7C516C-55D1-4D1F-9F84-99715E388BD3}" type="presParOf" srcId="{CF4B1474-E949-436E-AEDC-DAF705F863CA}" destId="{6F7CC352-18AD-4F0A-B2F3-FFEF5ECB44B1}" srcOrd="13" destOrd="0" presId="urn:microsoft.com/office/officeart/2005/8/layout/default"/>
    <dgm:cxn modelId="{D99BE680-F89D-4E5F-B9DC-45CB2A67938E}" type="presParOf" srcId="{CF4B1474-E949-436E-AEDC-DAF705F863CA}" destId="{9131D86B-C65C-4A8C-8391-5634D65957E1}" srcOrd="14" destOrd="0" presId="urn:microsoft.com/office/officeart/2005/8/layout/default"/>
    <dgm:cxn modelId="{AEB4BAE4-7A5B-421E-9BB4-59E85380DD21}" type="presParOf" srcId="{CF4B1474-E949-436E-AEDC-DAF705F863CA}" destId="{5DF53074-2F5F-4BEE-AE61-F9FFD623FF44}" srcOrd="15" destOrd="0" presId="urn:microsoft.com/office/officeart/2005/8/layout/default"/>
    <dgm:cxn modelId="{356FD83B-E001-4E0B-8176-413175D1BCAE}" type="presParOf" srcId="{CF4B1474-E949-436E-AEDC-DAF705F863CA}" destId="{BCE13592-B12B-4C6E-8CE9-C90805EEA013}" srcOrd="16" destOrd="0" presId="urn:microsoft.com/office/officeart/2005/8/layout/default"/>
    <dgm:cxn modelId="{EC9D8679-F15F-466D-8DB2-6B1F3750CE89}" type="presParOf" srcId="{CF4B1474-E949-436E-AEDC-DAF705F863CA}" destId="{074F43EF-A9E5-4892-A86F-07E663045515}" srcOrd="17" destOrd="0" presId="urn:microsoft.com/office/officeart/2005/8/layout/default"/>
    <dgm:cxn modelId="{ED346110-0C03-48BF-9D48-B5782E6953FB}" type="presParOf" srcId="{CF4B1474-E949-436E-AEDC-DAF705F863CA}" destId="{987A57C7-3998-4EE4-A7BF-4F40937A675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A03E1C-AAD4-42FD-BA3B-0FCA91E88978}"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BB3088F8-B891-4277-9A15-25D2B2C19B7A}">
      <dgm:prSet/>
      <dgm:spPr/>
      <dgm:t>
        <a:bodyPr/>
        <a:lstStyle/>
        <a:p>
          <a:pPr rtl="0">
            <a:defRPr cap="all"/>
          </a:pPr>
          <a:r>
            <a:rPr lang="nl-BE" b="0"/>
            <a:t>Beweging </a:t>
          </a:r>
          <a:r>
            <a:rPr lang="nl-BE" b="0">
              <a:latin typeface="Calibri" panose="020F0502020204030204"/>
            </a:rPr>
            <a:t>en timing</a:t>
          </a:r>
          <a:r>
            <a:rPr lang="nl-BE" b="0"/>
            <a:t> </a:t>
          </a:r>
          <a:endParaRPr lang="en-US"/>
        </a:p>
      </dgm:t>
    </dgm:pt>
    <dgm:pt modelId="{0245E276-7706-41CF-82D5-559D85D1009B}" type="parTrans" cxnId="{04504472-BBF2-4A56-9E0A-96C09914DBAD}">
      <dgm:prSet/>
      <dgm:spPr/>
      <dgm:t>
        <a:bodyPr/>
        <a:lstStyle/>
        <a:p>
          <a:endParaRPr lang="en-US"/>
        </a:p>
      </dgm:t>
    </dgm:pt>
    <dgm:pt modelId="{FB932678-9A87-4CB7-8381-D30B76477605}" type="sibTrans" cxnId="{04504472-BBF2-4A56-9E0A-96C09914DBAD}">
      <dgm:prSet/>
      <dgm:spPr/>
      <dgm:t>
        <a:bodyPr/>
        <a:lstStyle/>
        <a:p>
          <a:endParaRPr lang="en-US"/>
        </a:p>
      </dgm:t>
    </dgm:pt>
    <dgm:pt modelId="{02CC2CD9-571B-4B9E-B101-8FEE19D76ADE}">
      <dgm:prSet/>
      <dgm:spPr/>
      <dgm:t>
        <a:bodyPr/>
        <a:lstStyle/>
        <a:p>
          <a:pPr rtl="0">
            <a:defRPr cap="all"/>
          </a:pPr>
          <a:r>
            <a:rPr lang="nl-BE" b="0"/>
            <a:t>Evenwichtig dieet </a:t>
          </a:r>
          <a:r>
            <a:rPr lang="nl-BE">
              <a:latin typeface="Calibri" panose="020F0502020204030204"/>
            </a:rPr>
            <a:t>en timing</a:t>
          </a:r>
          <a:endParaRPr lang="nl-BE"/>
        </a:p>
      </dgm:t>
    </dgm:pt>
    <dgm:pt modelId="{3F776FAE-BB76-444E-AC24-85F2FC0569BE}" type="parTrans" cxnId="{6D993D5F-90B1-4287-91F3-D1A8C587F466}">
      <dgm:prSet/>
      <dgm:spPr/>
      <dgm:t>
        <a:bodyPr/>
        <a:lstStyle/>
        <a:p>
          <a:endParaRPr lang="en-US"/>
        </a:p>
      </dgm:t>
    </dgm:pt>
    <dgm:pt modelId="{F9499B6F-80B3-4AB7-B388-08F5ED102B5D}" type="sibTrans" cxnId="{6D993D5F-90B1-4287-91F3-D1A8C587F466}">
      <dgm:prSet/>
      <dgm:spPr/>
      <dgm:t>
        <a:bodyPr/>
        <a:lstStyle/>
        <a:p>
          <a:endParaRPr lang="en-US"/>
        </a:p>
      </dgm:t>
    </dgm:pt>
    <dgm:pt modelId="{6A840F99-A044-4A7C-9B0B-3438BD1377FD}">
      <dgm:prSet/>
      <dgm:spPr/>
      <dgm:t>
        <a:bodyPr/>
        <a:lstStyle/>
        <a:p>
          <a:pPr>
            <a:defRPr cap="all"/>
          </a:pPr>
          <a:r>
            <a:rPr lang="nl-BE" b="0"/>
            <a:t>Roken?</a:t>
          </a:r>
          <a:endParaRPr lang="en-US"/>
        </a:p>
      </dgm:t>
    </dgm:pt>
    <dgm:pt modelId="{C4639359-0557-445D-8D5C-9DC1676F4FC6}" type="parTrans" cxnId="{FDBACF9C-F06F-4B8E-A6F4-3F35963E793D}">
      <dgm:prSet/>
      <dgm:spPr/>
      <dgm:t>
        <a:bodyPr/>
        <a:lstStyle/>
        <a:p>
          <a:endParaRPr lang="en-US"/>
        </a:p>
      </dgm:t>
    </dgm:pt>
    <dgm:pt modelId="{740F8A82-BD0D-4BA3-8037-7A007AA2D69A}" type="sibTrans" cxnId="{FDBACF9C-F06F-4B8E-A6F4-3F35963E793D}">
      <dgm:prSet/>
      <dgm:spPr/>
      <dgm:t>
        <a:bodyPr/>
        <a:lstStyle/>
        <a:p>
          <a:endParaRPr lang="en-US"/>
        </a:p>
      </dgm:t>
    </dgm:pt>
    <dgm:pt modelId="{C0E1E8C9-C4AE-4EBE-BC7A-160B8B575FF2}">
      <dgm:prSet/>
      <dgm:spPr/>
      <dgm:t>
        <a:bodyPr/>
        <a:lstStyle/>
        <a:p>
          <a:pPr>
            <a:defRPr cap="all"/>
          </a:pPr>
          <a:r>
            <a:rPr lang="nl-BE" b="0"/>
            <a:t>Alcohol</a:t>
          </a:r>
          <a:r>
            <a:rPr lang="nl-BE">
              <a:latin typeface="Calibri" panose="020F0502020204030204"/>
              <a:sym typeface="Wingdings" panose="05000000000000000000" pitchFamily="2" charset="2"/>
            </a:rPr>
            <a:t>?</a:t>
          </a:r>
          <a:endParaRPr lang="nl-BE">
            <a:sym typeface="Wingdings" panose="05000000000000000000" pitchFamily="2" charset="2"/>
          </a:endParaRPr>
        </a:p>
      </dgm:t>
    </dgm:pt>
    <dgm:pt modelId="{B30DC7FD-F0F0-4835-9A42-FF8F2A5883E3}" type="parTrans" cxnId="{7CE34859-2027-4768-949E-682AC1D43327}">
      <dgm:prSet/>
      <dgm:spPr/>
      <dgm:t>
        <a:bodyPr/>
        <a:lstStyle/>
        <a:p>
          <a:endParaRPr lang="en-US"/>
        </a:p>
      </dgm:t>
    </dgm:pt>
    <dgm:pt modelId="{E6BF83D0-2D6A-4009-B241-A8E0668F75CC}" type="sibTrans" cxnId="{7CE34859-2027-4768-949E-682AC1D43327}">
      <dgm:prSet/>
      <dgm:spPr/>
      <dgm:t>
        <a:bodyPr/>
        <a:lstStyle/>
        <a:p>
          <a:endParaRPr lang="en-US"/>
        </a:p>
      </dgm:t>
    </dgm:pt>
    <dgm:pt modelId="{50C454A4-1A5C-4A9F-976F-91338D720F16}" type="pres">
      <dgm:prSet presAssocID="{5FA03E1C-AAD4-42FD-BA3B-0FCA91E88978}" presName="root" presStyleCnt="0">
        <dgm:presLayoutVars>
          <dgm:dir/>
          <dgm:resizeHandles val="exact"/>
        </dgm:presLayoutVars>
      </dgm:prSet>
      <dgm:spPr/>
    </dgm:pt>
    <dgm:pt modelId="{AA44BDE1-8BF2-427F-9820-35D0129537C1}" type="pres">
      <dgm:prSet presAssocID="{BB3088F8-B891-4277-9A15-25D2B2C19B7A}" presName="compNode" presStyleCnt="0"/>
      <dgm:spPr/>
    </dgm:pt>
    <dgm:pt modelId="{B90F2A66-D43F-49E3-B4F5-F9BB79CA32A9}" type="pres">
      <dgm:prSet presAssocID="{BB3088F8-B891-4277-9A15-25D2B2C19B7A}" presName="iconBgRect" presStyleLbl="bgShp" presStyleIdx="0" presStyleCnt="4"/>
      <dgm:spPr/>
    </dgm:pt>
    <dgm:pt modelId="{2CC8747F-3115-4D20-B27D-B91583C3FCE9}" type="pres">
      <dgm:prSet presAssocID="{BB3088F8-B891-4277-9A15-25D2B2C19B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D219EBD9-C99D-43AE-BE84-17FEB642858F}" type="pres">
      <dgm:prSet presAssocID="{BB3088F8-B891-4277-9A15-25D2B2C19B7A}" presName="spaceRect" presStyleCnt="0"/>
      <dgm:spPr/>
    </dgm:pt>
    <dgm:pt modelId="{4A7CEF6C-0C83-48F5-88A4-82492638F744}" type="pres">
      <dgm:prSet presAssocID="{BB3088F8-B891-4277-9A15-25D2B2C19B7A}" presName="textRect" presStyleLbl="revTx" presStyleIdx="0" presStyleCnt="4">
        <dgm:presLayoutVars>
          <dgm:chMax val="1"/>
          <dgm:chPref val="1"/>
        </dgm:presLayoutVars>
      </dgm:prSet>
      <dgm:spPr/>
    </dgm:pt>
    <dgm:pt modelId="{FC4047FC-D321-4582-85B5-0B3D7497FD9F}" type="pres">
      <dgm:prSet presAssocID="{FB932678-9A87-4CB7-8381-D30B76477605}" presName="sibTrans" presStyleCnt="0"/>
      <dgm:spPr/>
    </dgm:pt>
    <dgm:pt modelId="{3FB0F39F-A774-41DE-8660-61983AFC94DB}" type="pres">
      <dgm:prSet presAssocID="{02CC2CD9-571B-4B9E-B101-8FEE19D76ADE}" presName="compNode" presStyleCnt="0"/>
      <dgm:spPr/>
    </dgm:pt>
    <dgm:pt modelId="{EBC08D8C-98C2-499D-A683-D6EE631BA5AD}" type="pres">
      <dgm:prSet presAssocID="{02CC2CD9-571B-4B9E-B101-8FEE19D76ADE}" presName="iconBgRect" presStyleLbl="bgShp" presStyleIdx="1" presStyleCnt="4"/>
      <dgm:spPr/>
    </dgm:pt>
    <dgm:pt modelId="{03BDBBA6-AC1D-4A0A-A221-A07AC16E503F}" type="pres">
      <dgm:prSet presAssocID="{02CC2CD9-571B-4B9E-B101-8FEE19D76A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B0C6B992-7D98-4557-A457-F3AC8DF1442C}" type="pres">
      <dgm:prSet presAssocID="{02CC2CD9-571B-4B9E-B101-8FEE19D76ADE}" presName="spaceRect" presStyleCnt="0"/>
      <dgm:spPr/>
    </dgm:pt>
    <dgm:pt modelId="{B2F95C6A-E6A8-491A-B0D8-8295D8F7C296}" type="pres">
      <dgm:prSet presAssocID="{02CC2CD9-571B-4B9E-B101-8FEE19D76ADE}" presName="textRect" presStyleLbl="revTx" presStyleIdx="1" presStyleCnt="4">
        <dgm:presLayoutVars>
          <dgm:chMax val="1"/>
          <dgm:chPref val="1"/>
        </dgm:presLayoutVars>
      </dgm:prSet>
      <dgm:spPr/>
    </dgm:pt>
    <dgm:pt modelId="{287F903C-C4A1-4CAB-9716-0636170AE2AC}" type="pres">
      <dgm:prSet presAssocID="{F9499B6F-80B3-4AB7-B388-08F5ED102B5D}" presName="sibTrans" presStyleCnt="0"/>
      <dgm:spPr/>
    </dgm:pt>
    <dgm:pt modelId="{008FD959-1B26-4140-BDB4-1AC7D9A166C5}" type="pres">
      <dgm:prSet presAssocID="{6A840F99-A044-4A7C-9B0B-3438BD1377FD}" presName="compNode" presStyleCnt="0"/>
      <dgm:spPr/>
    </dgm:pt>
    <dgm:pt modelId="{176F564E-FA1A-4AD1-8E27-1272CCA5FF8F}" type="pres">
      <dgm:prSet presAssocID="{6A840F99-A044-4A7C-9B0B-3438BD1377FD}" presName="iconBgRect" presStyleLbl="bgShp" presStyleIdx="2" presStyleCnt="4"/>
      <dgm:spPr/>
    </dgm:pt>
    <dgm:pt modelId="{438086C9-FCAE-4E53-8064-E4286F4700B4}" type="pres">
      <dgm:prSet presAssocID="{6A840F99-A044-4A7C-9B0B-3438BD1377F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oking"/>
        </a:ext>
      </dgm:extLst>
    </dgm:pt>
    <dgm:pt modelId="{616D6194-CF10-44CA-8358-9EDC818D6BC2}" type="pres">
      <dgm:prSet presAssocID="{6A840F99-A044-4A7C-9B0B-3438BD1377FD}" presName="spaceRect" presStyleCnt="0"/>
      <dgm:spPr/>
    </dgm:pt>
    <dgm:pt modelId="{0B6ADA3C-949A-4FAB-98B7-56B02F2C3218}" type="pres">
      <dgm:prSet presAssocID="{6A840F99-A044-4A7C-9B0B-3438BD1377FD}" presName="textRect" presStyleLbl="revTx" presStyleIdx="2" presStyleCnt="4">
        <dgm:presLayoutVars>
          <dgm:chMax val="1"/>
          <dgm:chPref val="1"/>
        </dgm:presLayoutVars>
      </dgm:prSet>
      <dgm:spPr/>
    </dgm:pt>
    <dgm:pt modelId="{A2327319-E7CA-4D2A-9844-D0A1596ACCED}" type="pres">
      <dgm:prSet presAssocID="{740F8A82-BD0D-4BA3-8037-7A007AA2D69A}" presName="sibTrans" presStyleCnt="0"/>
      <dgm:spPr/>
    </dgm:pt>
    <dgm:pt modelId="{CB25F131-51B4-4525-B1C3-9FE33F4F5F37}" type="pres">
      <dgm:prSet presAssocID="{C0E1E8C9-C4AE-4EBE-BC7A-160B8B575FF2}" presName="compNode" presStyleCnt="0"/>
      <dgm:spPr/>
    </dgm:pt>
    <dgm:pt modelId="{A8C3CAD4-6D6B-4CF7-8585-0BD34F0129A9}" type="pres">
      <dgm:prSet presAssocID="{C0E1E8C9-C4AE-4EBE-BC7A-160B8B575FF2}" presName="iconBgRect" presStyleLbl="bgShp" presStyleIdx="3" presStyleCnt="4"/>
      <dgm:spPr/>
    </dgm:pt>
    <dgm:pt modelId="{49AF1047-1620-4A5D-9ADD-0D49623C9728}" type="pres">
      <dgm:prSet presAssocID="{C0E1E8C9-C4AE-4EBE-BC7A-160B8B575F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tini"/>
        </a:ext>
      </dgm:extLst>
    </dgm:pt>
    <dgm:pt modelId="{D6DE69A5-344D-43E0-BB3B-DB38541A8AF6}" type="pres">
      <dgm:prSet presAssocID="{C0E1E8C9-C4AE-4EBE-BC7A-160B8B575FF2}" presName="spaceRect" presStyleCnt="0"/>
      <dgm:spPr/>
    </dgm:pt>
    <dgm:pt modelId="{1515FE66-580A-41F3-9D6A-C3941E0D6EB3}" type="pres">
      <dgm:prSet presAssocID="{C0E1E8C9-C4AE-4EBE-BC7A-160B8B575FF2}" presName="textRect" presStyleLbl="revTx" presStyleIdx="3" presStyleCnt="4">
        <dgm:presLayoutVars>
          <dgm:chMax val="1"/>
          <dgm:chPref val="1"/>
        </dgm:presLayoutVars>
      </dgm:prSet>
      <dgm:spPr/>
    </dgm:pt>
  </dgm:ptLst>
  <dgm:cxnLst>
    <dgm:cxn modelId="{4C48231E-7B25-437E-9014-DECDE2B3A566}" type="presOf" srcId="{C0E1E8C9-C4AE-4EBE-BC7A-160B8B575FF2}" destId="{1515FE66-580A-41F3-9D6A-C3941E0D6EB3}" srcOrd="0" destOrd="0" presId="urn:microsoft.com/office/officeart/2018/5/layout/IconCircleLabelList"/>
    <dgm:cxn modelId="{6D993D5F-90B1-4287-91F3-D1A8C587F466}" srcId="{5FA03E1C-AAD4-42FD-BA3B-0FCA91E88978}" destId="{02CC2CD9-571B-4B9E-B101-8FEE19D76ADE}" srcOrd="1" destOrd="0" parTransId="{3F776FAE-BB76-444E-AC24-85F2FC0569BE}" sibTransId="{F9499B6F-80B3-4AB7-B388-08F5ED102B5D}"/>
    <dgm:cxn modelId="{578C3F4C-22FC-4435-BA18-01B4AA601F02}" type="presOf" srcId="{5FA03E1C-AAD4-42FD-BA3B-0FCA91E88978}" destId="{50C454A4-1A5C-4A9F-976F-91338D720F16}" srcOrd="0" destOrd="0" presId="urn:microsoft.com/office/officeart/2018/5/layout/IconCircleLabelList"/>
    <dgm:cxn modelId="{04504472-BBF2-4A56-9E0A-96C09914DBAD}" srcId="{5FA03E1C-AAD4-42FD-BA3B-0FCA91E88978}" destId="{BB3088F8-B891-4277-9A15-25D2B2C19B7A}" srcOrd="0" destOrd="0" parTransId="{0245E276-7706-41CF-82D5-559D85D1009B}" sibTransId="{FB932678-9A87-4CB7-8381-D30B76477605}"/>
    <dgm:cxn modelId="{D0F82F53-2339-4DF2-9494-F8AB3A32F8D1}" type="presOf" srcId="{BB3088F8-B891-4277-9A15-25D2B2C19B7A}" destId="{4A7CEF6C-0C83-48F5-88A4-82492638F744}" srcOrd="0" destOrd="0" presId="urn:microsoft.com/office/officeart/2018/5/layout/IconCircleLabelList"/>
    <dgm:cxn modelId="{7CE34859-2027-4768-949E-682AC1D43327}" srcId="{5FA03E1C-AAD4-42FD-BA3B-0FCA91E88978}" destId="{C0E1E8C9-C4AE-4EBE-BC7A-160B8B575FF2}" srcOrd="3" destOrd="0" parTransId="{B30DC7FD-F0F0-4835-9A42-FF8F2A5883E3}" sibTransId="{E6BF83D0-2D6A-4009-B241-A8E0668F75CC}"/>
    <dgm:cxn modelId="{FDBACF9C-F06F-4B8E-A6F4-3F35963E793D}" srcId="{5FA03E1C-AAD4-42FD-BA3B-0FCA91E88978}" destId="{6A840F99-A044-4A7C-9B0B-3438BD1377FD}" srcOrd="2" destOrd="0" parTransId="{C4639359-0557-445D-8D5C-9DC1676F4FC6}" sibTransId="{740F8A82-BD0D-4BA3-8037-7A007AA2D69A}"/>
    <dgm:cxn modelId="{2AF462A1-3569-4737-99CE-520E529D5E27}" type="presOf" srcId="{02CC2CD9-571B-4B9E-B101-8FEE19D76ADE}" destId="{B2F95C6A-E6A8-491A-B0D8-8295D8F7C296}" srcOrd="0" destOrd="0" presId="urn:microsoft.com/office/officeart/2018/5/layout/IconCircleLabelList"/>
    <dgm:cxn modelId="{D4EE70C2-CD2C-41B5-A60E-900ECE2F734F}" type="presOf" srcId="{6A840F99-A044-4A7C-9B0B-3438BD1377FD}" destId="{0B6ADA3C-949A-4FAB-98B7-56B02F2C3218}" srcOrd="0" destOrd="0" presId="urn:microsoft.com/office/officeart/2018/5/layout/IconCircleLabelList"/>
    <dgm:cxn modelId="{7F95D0F5-644D-45C1-B1DA-C05D6CC6FC2A}" type="presParOf" srcId="{50C454A4-1A5C-4A9F-976F-91338D720F16}" destId="{AA44BDE1-8BF2-427F-9820-35D0129537C1}" srcOrd="0" destOrd="0" presId="urn:microsoft.com/office/officeart/2018/5/layout/IconCircleLabelList"/>
    <dgm:cxn modelId="{EC7A954D-0B4E-4505-8DEB-290CA9A9E723}" type="presParOf" srcId="{AA44BDE1-8BF2-427F-9820-35D0129537C1}" destId="{B90F2A66-D43F-49E3-B4F5-F9BB79CA32A9}" srcOrd="0" destOrd="0" presId="urn:microsoft.com/office/officeart/2018/5/layout/IconCircleLabelList"/>
    <dgm:cxn modelId="{66521EB7-329B-470E-A082-311469DFB7DD}" type="presParOf" srcId="{AA44BDE1-8BF2-427F-9820-35D0129537C1}" destId="{2CC8747F-3115-4D20-B27D-B91583C3FCE9}" srcOrd="1" destOrd="0" presId="urn:microsoft.com/office/officeart/2018/5/layout/IconCircleLabelList"/>
    <dgm:cxn modelId="{774BF921-2B35-4620-A881-D789A1BCE8ED}" type="presParOf" srcId="{AA44BDE1-8BF2-427F-9820-35D0129537C1}" destId="{D219EBD9-C99D-43AE-BE84-17FEB642858F}" srcOrd="2" destOrd="0" presId="urn:microsoft.com/office/officeart/2018/5/layout/IconCircleLabelList"/>
    <dgm:cxn modelId="{58D74569-2432-40D9-8750-E25AE61CE13D}" type="presParOf" srcId="{AA44BDE1-8BF2-427F-9820-35D0129537C1}" destId="{4A7CEF6C-0C83-48F5-88A4-82492638F744}" srcOrd="3" destOrd="0" presId="urn:microsoft.com/office/officeart/2018/5/layout/IconCircleLabelList"/>
    <dgm:cxn modelId="{4044A4C5-B074-4F3E-AF39-0944FB6FD6DB}" type="presParOf" srcId="{50C454A4-1A5C-4A9F-976F-91338D720F16}" destId="{FC4047FC-D321-4582-85B5-0B3D7497FD9F}" srcOrd="1" destOrd="0" presId="urn:microsoft.com/office/officeart/2018/5/layout/IconCircleLabelList"/>
    <dgm:cxn modelId="{2019DBA1-C7B5-4E26-ABED-866A6C069B90}" type="presParOf" srcId="{50C454A4-1A5C-4A9F-976F-91338D720F16}" destId="{3FB0F39F-A774-41DE-8660-61983AFC94DB}" srcOrd="2" destOrd="0" presId="urn:microsoft.com/office/officeart/2018/5/layout/IconCircleLabelList"/>
    <dgm:cxn modelId="{556E9502-84F1-42CB-8361-157E18BB37D5}" type="presParOf" srcId="{3FB0F39F-A774-41DE-8660-61983AFC94DB}" destId="{EBC08D8C-98C2-499D-A683-D6EE631BA5AD}" srcOrd="0" destOrd="0" presId="urn:microsoft.com/office/officeart/2018/5/layout/IconCircleLabelList"/>
    <dgm:cxn modelId="{75008043-5188-46A0-A3BA-6C8EEC926EC2}" type="presParOf" srcId="{3FB0F39F-A774-41DE-8660-61983AFC94DB}" destId="{03BDBBA6-AC1D-4A0A-A221-A07AC16E503F}" srcOrd="1" destOrd="0" presId="urn:microsoft.com/office/officeart/2018/5/layout/IconCircleLabelList"/>
    <dgm:cxn modelId="{7D7BE7E2-46E4-4F22-B02C-4C229B03B9B9}" type="presParOf" srcId="{3FB0F39F-A774-41DE-8660-61983AFC94DB}" destId="{B0C6B992-7D98-4557-A457-F3AC8DF1442C}" srcOrd="2" destOrd="0" presId="urn:microsoft.com/office/officeart/2018/5/layout/IconCircleLabelList"/>
    <dgm:cxn modelId="{B4BBFFA2-BF30-462D-8C3A-797AFE639FDA}" type="presParOf" srcId="{3FB0F39F-A774-41DE-8660-61983AFC94DB}" destId="{B2F95C6A-E6A8-491A-B0D8-8295D8F7C296}" srcOrd="3" destOrd="0" presId="urn:microsoft.com/office/officeart/2018/5/layout/IconCircleLabelList"/>
    <dgm:cxn modelId="{55E8A700-39EC-4DEC-B024-26B8E36C6566}" type="presParOf" srcId="{50C454A4-1A5C-4A9F-976F-91338D720F16}" destId="{287F903C-C4A1-4CAB-9716-0636170AE2AC}" srcOrd="3" destOrd="0" presId="urn:microsoft.com/office/officeart/2018/5/layout/IconCircleLabelList"/>
    <dgm:cxn modelId="{4755F16A-44BA-4425-AA51-DD77F1DFC0F3}" type="presParOf" srcId="{50C454A4-1A5C-4A9F-976F-91338D720F16}" destId="{008FD959-1B26-4140-BDB4-1AC7D9A166C5}" srcOrd="4" destOrd="0" presId="urn:microsoft.com/office/officeart/2018/5/layout/IconCircleLabelList"/>
    <dgm:cxn modelId="{F7AFCA50-B251-40A2-AD86-B12D0CED6AA1}" type="presParOf" srcId="{008FD959-1B26-4140-BDB4-1AC7D9A166C5}" destId="{176F564E-FA1A-4AD1-8E27-1272CCA5FF8F}" srcOrd="0" destOrd="0" presId="urn:microsoft.com/office/officeart/2018/5/layout/IconCircleLabelList"/>
    <dgm:cxn modelId="{B4DE1C0A-0DE9-4B65-8F54-F802B98E580A}" type="presParOf" srcId="{008FD959-1B26-4140-BDB4-1AC7D9A166C5}" destId="{438086C9-FCAE-4E53-8064-E4286F4700B4}" srcOrd="1" destOrd="0" presId="urn:microsoft.com/office/officeart/2018/5/layout/IconCircleLabelList"/>
    <dgm:cxn modelId="{818ED85A-D744-4803-B70A-2F8D83786FA7}" type="presParOf" srcId="{008FD959-1B26-4140-BDB4-1AC7D9A166C5}" destId="{616D6194-CF10-44CA-8358-9EDC818D6BC2}" srcOrd="2" destOrd="0" presId="urn:microsoft.com/office/officeart/2018/5/layout/IconCircleLabelList"/>
    <dgm:cxn modelId="{DE44E671-06F5-45C2-A285-F945EF5840D3}" type="presParOf" srcId="{008FD959-1B26-4140-BDB4-1AC7D9A166C5}" destId="{0B6ADA3C-949A-4FAB-98B7-56B02F2C3218}" srcOrd="3" destOrd="0" presId="urn:microsoft.com/office/officeart/2018/5/layout/IconCircleLabelList"/>
    <dgm:cxn modelId="{FE6C97B1-6B7D-4BBB-A803-29958A506A68}" type="presParOf" srcId="{50C454A4-1A5C-4A9F-976F-91338D720F16}" destId="{A2327319-E7CA-4D2A-9844-D0A1596ACCED}" srcOrd="5" destOrd="0" presId="urn:microsoft.com/office/officeart/2018/5/layout/IconCircleLabelList"/>
    <dgm:cxn modelId="{EE091977-56BE-4EA4-A7B1-195B33D7E465}" type="presParOf" srcId="{50C454A4-1A5C-4A9F-976F-91338D720F16}" destId="{CB25F131-51B4-4525-B1C3-9FE33F4F5F37}" srcOrd="6" destOrd="0" presId="urn:microsoft.com/office/officeart/2018/5/layout/IconCircleLabelList"/>
    <dgm:cxn modelId="{46F0143C-004F-482D-AD51-57588AFA01D6}" type="presParOf" srcId="{CB25F131-51B4-4525-B1C3-9FE33F4F5F37}" destId="{A8C3CAD4-6D6B-4CF7-8585-0BD34F0129A9}" srcOrd="0" destOrd="0" presId="urn:microsoft.com/office/officeart/2018/5/layout/IconCircleLabelList"/>
    <dgm:cxn modelId="{D4FB86EF-3917-450F-95E6-6DFA6F88E86E}" type="presParOf" srcId="{CB25F131-51B4-4525-B1C3-9FE33F4F5F37}" destId="{49AF1047-1620-4A5D-9ADD-0D49623C9728}" srcOrd="1" destOrd="0" presId="urn:microsoft.com/office/officeart/2018/5/layout/IconCircleLabelList"/>
    <dgm:cxn modelId="{50C5086C-56E5-4B34-8AD4-5F715BE9B670}" type="presParOf" srcId="{CB25F131-51B4-4525-B1C3-9FE33F4F5F37}" destId="{D6DE69A5-344D-43E0-BB3B-DB38541A8AF6}" srcOrd="2" destOrd="0" presId="urn:microsoft.com/office/officeart/2018/5/layout/IconCircleLabelList"/>
    <dgm:cxn modelId="{3DDD7CD8-1D76-4962-9873-6ACB85BCC769}" type="presParOf" srcId="{CB25F131-51B4-4525-B1C3-9FE33F4F5F37}" destId="{1515FE66-580A-41F3-9D6A-C3941E0D6EB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DFB9C-F1F7-4548-B65A-37BAFF590C7D}">
      <dsp:nvSpPr>
        <dsp:cNvPr id="0" name=""/>
        <dsp:cNvSpPr/>
      </dsp:nvSpPr>
      <dsp:spPr>
        <a:xfrm>
          <a:off x="3594" y="68304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0" kern="1200"/>
            <a:t>Recuperatietijd tussen ploegen</a:t>
          </a:r>
          <a:endParaRPr lang="en-US" sz="1400" kern="1200"/>
        </a:p>
      </dsp:txBody>
      <dsp:txXfrm>
        <a:off x="3594" y="683049"/>
        <a:ext cx="1946002" cy="1167601"/>
      </dsp:txXfrm>
    </dsp:sp>
    <dsp:sp modelId="{80B646D0-F037-426F-9130-B9943E13A433}">
      <dsp:nvSpPr>
        <dsp:cNvPr id="0" name=""/>
        <dsp:cNvSpPr/>
      </dsp:nvSpPr>
      <dsp:spPr>
        <a:xfrm>
          <a:off x="2144196" y="68304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0" kern="1200"/>
            <a:t>Pauzes</a:t>
          </a:r>
          <a:endParaRPr lang="en-US" sz="1400" kern="1200"/>
        </a:p>
      </dsp:txBody>
      <dsp:txXfrm>
        <a:off x="2144196" y="683049"/>
        <a:ext cx="1946002" cy="1167601"/>
      </dsp:txXfrm>
    </dsp:sp>
    <dsp:sp modelId="{1AC7A908-09E9-446A-8F42-2519E1B499D3}">
      <dsp:nvSpPr>
        <dsp:cNvPr id="0" name=""/>
        <dsp:cNvSpPr/>
      </dsp:nvSpPr>
      <dsp:spPr>
        <a:xfrm>
          <a:off x="4284798" y="68304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0" kern="1200"/>
            <a:t>Voorwaarts </a:t>
          </a:r>
          <a:r>
            <a:rPr lang="nl-BE" sz="1400" b="0" kern="1200" err="1"/>
            <a:t>vs</a:t>
          </a:r>
          <a:r>
            <a:rPr lang="nl-BE" sz="1400" b="0" kern="1200"/>
            <a:t> achterwaarts roterend?</a:t>
          </a:r>
          <a:endParaRPr lang="en-US" sz="1400" kern="1200"/>
        </a:p>
      </dsp:txBody>
      <dsp:txXfrm>
        <a:off x="4284798" y="683049"/>
        <a:ext cx="1946002" cy="1167601"/>
      </dsp:txXfrm>
    </dsp:sp>
    <dsp:sp modelId="{F9F29E55-2124-4C15-ADC4-A5098A708CB7}">
      <dsp:nvSpPr>
        <dsp:cNvPr id="0" name=""/>
        <dsp:cNvSpPr/>
      </dsp:nvSpPr>
      <dsp:spPr>
        <a:xfrm>
          <a:off x="6425401" y="68304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0" kern="1200"/>
            <a:t>Snelle rotaties </a:t>
          </a:r>
          <a:r>
            <a:rPr lang="nl-BE" sz="1400" b="0" kern="1200" err="1"/>
            <a:t>vs</a:t>
          </a:r>
          <a:r>
            <a:rPr lang="nl-BE" sz="1400" b="0" kern="1200"/>
            <a:t> trage rotaties</a:t>
          </a:r>
          <a:endParaRPr lang="en-US" sz="1400" kern="1200"/>
        </a:p>
      </dsp:txBody>
      <dsp:txXfrm>
        <a:off x="6425401" y="683049"/>
        <a:ext cx="1946002" cy="1167601"/>
      </dsp:txXfrm>
    </dsp:sp>
    <dsp:sp modelId="{0A640BF7-CA82-45DD-845B-DEDF4D6FAAC6}">
      <dsp:nvSpPr>
        <dsp:cNvPr id="0" name=""/>
        <dsp:cNvSpPr/>
      </dsp:nvSpPr>
      <dsp:spPr>
        <a:xfrm>
          <a:off x="8566003" y="68304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0" kern="1200"/>
            <a:t>Zelfroosteren</a:t>
          </a:r>
          <a:endParaRPr lang="en-US" sz="1400" kern="1200"/>
        </a:p>
      </dsp:txBody>
      <dsp:txXfrm>
        <a:off x="8566003" y="683049"/>
        <a:ext cx="1946002" cy="1167601"/>
      </dsp:txXfrm>
    </dsp:sp>
    <dsp:sp modelId="{23F29878-9084-4CF6-971C-A1482C24FB41}">
      <dsp:nvSpPr>
        <dsp:cNvPr id="0" name=""/>
        <dsp:cNvSpPr/>
      </dsp:nvSpPr>
      <dsp:spPr>
        <a:xfrm>
          <a:off x="3594" y="2045250"/>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0" kern="1200"/>
            <a:t>Verlichting</a:t>
          </a:r>
          <a:endParaRPr lang="en-US" sz="1400" kern="1200"/>
        </a:p>
      </dsp:txBody>
      <dsp:txXfrm>
        <a:off x="3594" y="2045250"/>
        <a:ext cx="1946002" cy="1167601"/>
      </dsp:txXfrm>
    </dsp:sp>
    <dsp:sp modelId="{9F5C1751-8719-4263-8ACA-C6743CD85DD1}">
      <dsp:nvSpPr>
        <dsp:cNvPr id="0" name=""/>
        <dsp:cNvSpPr/>
      </dsp:nvSpPr>
      <dsp:spPr>
        <a:xfrm>
          <a:off x="2144196" y="2045250"/>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0" kern="1200"/>
            <a:t>Veilige omgeving</a:t>
          </a:r>
          <a:endParaRPr lang="en-US" sz="1400" kern="1200"/>
        </a:p>
      </dsp:txBody>
      <dsp:txXfrm>
        <a:off x="2144196" y="2045250"/>
        <a:ext cx="1946002" cy="1167601"/>
      </dsp:txXfrm>
    </dsp:sp>
    <dsp:sp modelId="{9131D86B-C65C-4A8C-8391-5634D65957E1}">
      <dsp:nvSpPr>
        <dsp:cNvPr id="0" name=""/>
        <dsp:cNvSpPr/>
      </dsp:nvSpPr>
      <dsp:spPr>
        <a:xfrm>
          <a:off x="4284798" y="2045250"/>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0" kern="1200"/>
            <a:t>Ondersteunende maatregelen</a:t>
          </a:r>
          <a:endParaRPr lang="en-US" sz="1400" kern="1200"/>
        </a:p>
      </dsp:txBody>
      <dsp:txXfrm>
        <a:off x="4284798" y="2045250"/>
        <a:ext cx="1946002" cy="1167601"/>
      </dsp:txXfrm>
    </dsp:sp>
    <dsp:sp modelId="{BCE13592-B12B-4C6E-8CE9-C90805EEA013}">
      <dsp:nvSpPr>
        <dsp:cNvPr id="0" name=""/>
        <dsp:cNvSpPr/>
      </dsp:nvSpPr>
      <dsp:spPr>
        <a:xfrm>
          <a:off x="6425401" y="2045250"/>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nl-BE" sz="1400" kern="1200">
              <a:latin typeface="Calibri" panose="020F0502020204030204"/>
            </a:rPr>
            <a:t>Bewegingsprogramma's en educatie</a:t>
          </a:r>
        </a:p>
      </dsp:txBody>
      <dsp:txXfrm>
        <a:off x="6425401" y="2045250"/>
        <a:ext cx="1946002" cy="1167601"/>
      </dsp:txXfrm>
    </dsp:sp>
    <dsp:sp modelId="{987A57C7-3998-4EE4-A7BF-4F40937A6758}">
      <dsp:nvSpPr>
        <dsp:cNvPr id="0" name=""/>
        <dsp:cNvSpPr/>
      </dsp:nvSpPr>
      <dsp:spPr>
        <a:xfrm>
          <a:off x="8566003" y="2045250"/>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nl-BE" sz="1400" kern="1200">
              <a:latin typeface="Calibri" panose="020F0502020204030204"/>
            </a:rPr>
            <a:t>Vermijden van eentonig werk</a:t>
          </a:r>
        </a:p>
      </dsp:txBody>
      <dsp:txXfrm>
        <a:off x="8566003" y="2045250"/>
        <a:ext cx="1946002" cy="1167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F2A66-D43F-49E3-B4F5-F9BB79CA32A9}">
      <dsp:nvSpPr>
        <dsp:cNvPr id="0" name=""/>
        <dsp:cNvSpPr/>
      </dsp:nvSpPr>
      <dsp:spPr>
        <a:xfrm>
          <a:off x="973190" y="759005"/>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8747F-3115-4D20-B27D-B91583C3FCE9}">
      <dsp:nvSpPr>
        <dsp:cNvPr id="0" name=""/>
        <dsp:cNvSpPr/>
      </dsp:nvSpPr>
      <dsp:spPr>
        <a:xfrm>
          <a:off x="1242597" y="1028412"/>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CEF6C-0C83-48F5-88A4-82492638F744}">
      <dsp:nvSpPr>
        <dsp:cNvPr id="0" name=""/>
        <dsp:cNvSpPr/>
      </dsp:nvSpPr>
      <dsp:spPr>
        <a:xfrm>
          <a:off x="569079" y="241689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rtl="0">
            <a:lnSpc>
              <a:spcPct val="90000"/>
            </a:lnSpc>
            <a:spcBef>
              <a:spcPct val="0"/>
            </a:spcBef>
            <a:spcAft>
              <a:spcPct val="35000"/>
            </a:spcAft>
            <a:buNone/>
            <a:defRPr cap="all"/>
          </a:pPr>
          <a:r>
            <a:rPr lang="nl-BE" sz="2300" b="0" kern="1200"/>
            <a:t>Beweging </a:t>
          </a:r>
          <a:r>
            <a:rPr lang="nl-BE" sz="2300" b="0" kern="1200">
              <a:latin typeface="Calibri" panose="020F0502020204030204"/>
            </a:rPr>
            <a:t>en timing</a:t>
          </a:r>
          <a:r>
            <a:rPr lang="nl-BE" sz="2300" b="0" kern="1200"/>
            <a:t> </a:t>
          </a:r>
          <a:endParaRPr lang="en-US" sz="2300" kern="1200"/>
        </a:p>
      </dsp:txBody>
      <dsp:txXfrm>
        <a:off x="569079" y="2416895"/>
        <a:ext cx="2072362" cy="720000"/>
      </dsp:txXfrm>
    </dsp:sp>
    <dsp:sp modelId="{EBC08D8C-98C2-499D-A683-D6EE631BA5AD}">
      <dsp:nvSpPr>
        <dsp:cNvPr id="0" name=""/>
        <dsp:cNvSpPr/>
      </dsp:nvSpPr>
      <dsp:spPr>
        <a:xfrm>
          <a:off x="3408216" y="759005"/>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DBBA6-AC1D-4A0A-A221-A07AC16E503F}">
      <dsp:nvSpPr>
        <dsp:cNvPr id="0" name=""/>
        <dsp:cNvSpPr/>
      </dsp:nvSpPr>
      <dsp:spPr>
        <a:xfrm>
          <a:off x="3677623" y="1028412"/>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F95C6A-E6A8-491A-B0D8-8295D8F7C296}">
      <dsp:nvSpPr>
        <dsp:cNvPr id="0" name=""/>
        <dsp:cNvSpPr/>
      </dsp:nvSpPr>
      <dsp:spPr>
        <a:xfrm>
          <a:off x="3004105" y="241689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rtl="0">
            <a:lnSpc>
              <a:spcPct val="90000"/>
            </a:lnSpc>
            <a:spcBef>
              <a:spcPct val="0"/>
            </a:spcBef>
            <a:spcAft>
              <a:spcPct val="35000"/>
            </a:spcAft>
            <a:buNone/>
            <a:defRPr cap="all"/>
          </a:pPr>
          <a:r>
            <a:rPr lang="nl-BE" sz="2300" b="0" kern="1200"/>
            <a:t>Evenwichtig dieet </a:t>
          </a:r>
          <a:r>
            <a:rPr lang="nl-BE" sz="2300" kern="1200">
              <a:latin typeface="Calibri" panose="020F0502020204030204"/>
            </a:rPr>
            <a:t>en timing</a:t>
          </a:r>
          <a:endParaRPr lang="nl-BE" sz="2300" kern="1200"/>
        </a:p>
      </dsp:txBody>
      <dsp:txXfrm>
        <a:off x="3004105" y="2416895"/>
        <a:ext cx="2072362" cy="720000"/>
      </dsp:txXfrm>
    </dsp:sp>
    <dsp:sp modelId="{176F564E-FA1A-4AD1-8E27-1272CCA5FF8F}">
      <dsp:nvSpPr>
        <dsp:cNvPr id="0" name=""/>
        <dsp:cNvSpPr/>
      </dsp:nvSpPr>
      <dsp:spPr>
        <a:xfrm>
          <a:off x="5843242" y="759005"/>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086C9-FCAE-4E53-8064-E4286F4700B4}">
      <dsp:nvSpPr>
        <dsp:cNvPr id="0" name=""/>
        <dsp:cNvSpPr/>
      </dsp:nvSpPr>
      <dsp:spPr>
        <a:xfrm>
          <a:off x="6112649" y="1028412"/>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6ADA3C-949A-4FAB-98B7-56B02F2C3218}">
      <dsp:nvSpPr>
        <dsp:cNvPr id="0" name=""/>
        <dsp:cNvSpPr/>
      </dsp:nvSpPr>
      <dsp:spPr>
        <a:xfrm>
          <a:off x="5439131" y="241689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nl-BE" sz="2300" b="0" kern="1200"/>
            <a:t>Roken?</a:t>
          </a:r>
          <a:endParaRPr lang="en-US" sz="2300" kern="1200"/>
        </a:p>
      </dsp:txBody>
      <dsp:txXfrm>
        <a:off x="5439131" y="2416895"/>
        <a:ext cx="2072362" cy="720000"/>
      </dsp:txXfrm>
    </dsp:sp>
    <dsp:sp modelId="{A8C3CAD4-6D6B-4CF7-8585-0BD34F0129A9}">
      <dsp:nvSpPr>
        <dsp:cNvPr id="0" name=""/>
        <dsp:cNvSpPr/>
      </dsp:nvSpPr>
      <dsp:spPr>
        <a:xfrm>
          <a:off x="8278268" y="759005"/>
          <a:ext cx="1264141" cy="126414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F1047-1620-4A5D-9ADD-0D49623C9728}">
      <dsp:nvSpPr>
        <dsp:cNvPr id="0" name=""/>
        <dsp:cNvSpPr/>
      </dsp:nvSpPr>
      <dsp:spPr>
        <a:xfrm>
          <a:off x="8547675" y="1028412"/>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5FE66-580A-41F3-9D6A-C3941E0D6EB3}">
      <dsp:nvSpPr>
        <dsp:cNvPr id="0" name=""/>
        <dsp:cNvSpPr/>
      </dsp:nvSpPr>
      <dsp:spPr>
        <a:xfrm>
          <a:off x="7874157" y="241689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nl-BE" sz="2300" b="0" kern="1200"/>
            <a:t>Alcohol</a:t>
          </a:r>
          <a:r>
            <a:rPr lang="nl-BE" sz="2300" kern="1200">
              <a:latin typeface="Calibri" panose="020F0502020204030204"/>
              <a:sym typeface="Wingdings" panose="05000000000000000000" pitchFamily="2" charset="2"/>
            </a:rPr>
            <a:t>?</a:t>
          </a:r>
          <a:endParaRPr lang="nl-BE" sz="2300" kern="1200">
            <a:sym typeface="Wingdings" panose="05000000000000000000" pitchFamily="2" charset="2"/>
          </a:endParaRPr>
        </a:p>
      </dsp:txBody>
      <dsp:txXfrm>
        <a:off x="7874157" y="2416895"/>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9666D-C37B-E94E-A55A-C470D12B60AB}" type="datetimeFigureOut">
              <a:t>4/24/2025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8BF77-2806-3D44-9F1B-C86845754476}" type="slidenum">
              <a:t>‹#›</a:t>
            </a:fld>
            <a:endParaRPr lang="en-BE"/>
          </a:p>
        </p:txBody>
      </p:sp>
    </p:spTree>
    <p:extLst>
      <p:ext uri="{BB962C8B-B14F-4D97-AF65-F5344CB8AC3E}">
        <p14:creationId xmlns:p14="http://schemas.microsoft.com/office/powerpoint/2010/main" val="170948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gezondleven.b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geneeskunde-voor-het-volk.b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 minuut --&gt; 30 seconden </a:t>
            </a:r>
            <a:r>
              <a:rPr lang="nl-NL" err="1"/>
              <a:t>Annalise</a:t>
            </a:r>
            <a:r>
              <a:rPr lang="nl-NL"/>
              <a:t> (andere sprekers bedanken), 30 seconden Lukas + overgang volgende slides.</a:t>
            </a:r>
            <a:endParaRPr lang="en-US"/>
          </a:p>
          <a:p>
            <a:r>
              <a:rPr lang="nl-NL"/>
              <a:t>- Onszelf voorstellen</a:t>
            </a:r>
            <a:endParaRPr lang="nl-NL">
              <a:ea typeface="Calibri"/>
              <a:cs typeface="Calibri"/>
            </a:endParaRPr>
          </a:p>
          <a:p>
            <a:r>
              <a:rPr lang="nl-NL"/>
              <a:t>- Deelnemers welkom heten (doet Janneke tijdens introductie): kort navragen </a:t>
            </a:r>
            <a:r>
              <a:rPr lang="nl-NL" err="1"/>
              <a:t>adhv</a:t>
            </a:r>
            <a:r>
              <a:rPr lang="nl-NL"/>
              <a:t> hand opsteken/iedereen rechtstaan en dan gaan zitten indien van toepassing: wie is zelf arbeider? Wie is ooit arbeider geweest? Wie syndicalist? Wie kent (familie/vriend) arbeider(s)? Wie werkt als hulpverlener met arbeider(s)? Indien er nog mensen rechtstaan: wie daarvan student met interesse in het thema? Indien er nog mensen rechtstaan: mag ook gaan zitten, al is voor hen de workshop hoogstwaarschijnlijk minder interessant. Aan al de rest: jullie zitten zeker op jullie plaats.</a:t>
            </a:r>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1</a:t>
            </a:fld>
            <a:endParaRPr lang="nl-BE"/>
          </a:p>
        </p:txBody>
      </p:sp>
    </p:spTree>
    <p:extLst>
      <p:ext uri="{BB962C8B-B14F-4D97-AF65-F5344CB8AC3E}">
        <p14:creationId xmlns:p14="http://schemas.microsoft.com/office/powerpoint/2010/main" val="195404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Tot hier toe best 5 minuten ver maximum, al veel afgewisseld. Verdere timing:</a:t>
            </a:r>
            <a:endParaRPr lang="nl-BE"/>
          </a:p>
          <a:p>
            <a:r>
              <a:rPr lang="nl-NL"/>
              <a:t>Lukas: 4 minuten tot aan slide 19, dan </a:t>
            </a:r>
            <a:r>
              <a:rPr lang="nl-NL" err="1"/>
              <a:t>Annalise</a:t>
            </a:r>
            <a:r>
              <a:rPr lang="nl-NL"/>
              <a:t> 4 minuten tot aan slide 26, dan Lukas 2 minuten tot einde. Dan samen vragen modereren.</a:t>
            </a:r>
            <a:endParaRPr lang="nl-BE">
              <a:ea typeface="Calibri"/>
              <a:cs typeface="Calibri"/>
            </a:endParaRPr>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10</a:t>
            </a:fld>
            <a:endParaRPr lang="nl-BE"/>
          </a:p>
        </p:txBody>
      </p:sp>
    </p:spTree>
    <p:extLst>
      <p:ext uri="{BB962C8B-B14F-4D97-AF65-F5344CB8AC3E}">
        <p14:creationId xmlns:p14="http://schemas.microsoft.com/office/powerpoint/2010/main" val="370728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Volgens lesgevers: Lukas onderzoek masterthesis aanhalen, bevindingen daaruit concluderen tot deze maatregelen</a:t>
            </a:r>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11</a:t>
            </a:fld>
            <a:endParaRPr lang="nl-BE"/>
          </a:p>
        </p:txBody>
      </p:sp>
    </p:spTree>
    <p:extLst>
      <p:ext uri="{BB962C8B-B14F-4D97-AF65-F5344CB8AC3E}">
        <p14:creationId xmlns:p14="http://schemas.microsoft.com/office/powerpoint/2010/main" val="79442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15</a:t>
            </a:fld>
            <a:endParaRPr lang="nl-BE"/>
          </a:p>
        </p:txBody>
      </p:sp>
    </p:spTree>
    <p:extLst>
      <p:ext uri="{BB962C8B-B14F-4D97-AF65-F5344CB8AC3E}">
        <p14:creationId xmlns:p14="http://schemas.microsoft.com/office/powerpoint/2010/main" val="282603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Fysiologie </a:t>
            </a:r>
            <a:r>
              <a:rPr lang="nl-NL">
                <a:sym typeface="Wingdings" panose="05000000000000000000" pitchFamily="2" charset="2"/>
              </a:rPr>
              <a:t> afbeelding door Lukas (vanuit studie ergens)</a:t>
            </a:r>
            <a:endParaRPr lang="nl-NL"/>
          </a:p>
          <a:p>
            <a:r>
              <a:rPr lang="nl-NL"/>
              <a:t>Algemeenheden ook benoemen: beweging, evenwichtig dieet, </a:t>
            </a:r>
            <a:r>
              <a:rPr lang="nl-NL" strike="sngStrike"/>
              <a:t>alcohol</a:t>
            </a:r>
            <a:r>
              <a:rPr lang="nl-NL"/>
              <a:t>, </a:t>
            </a:r>
            <a:r>
              <a:rPr lang="nl-NL" strike="sngStrike"/>
              <a:t>roken</a:t>
            </a:r>
            <a:endParaRPr lang="nl-BE" strike="sngStrik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16</a:t>
            </a:fld>
            <a:endParaRPr lang="nl-BE"/>
          </a:p>
        </p:txBody>
      </p:sp>
    </p:spTree>
    <p:extLst>
      <p:ext uri="{BB962C8B-B14F-4D97-AF65-F5344CB8AC3E}">
        <p14:creationId xmlns:p14="http://schemas.microsoft.com/office/powerpoint/2010/main" val="44877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sym typeface="Wingdings" panose="05000000000000000000" pitchFamily="2" charset="2"/>
              </a:rPr>
              <a:t>Refereren naar interactieve vraag van aan het begin via </a:t>
            </a:r>
            <a:r>
              <a:rPr lang="nl-NL" err="1">
                <a:sym typeface="Wingdings" panose="05000000000000000000" pitchFamily="2" charset="2"/>
              </a:rPr>
              <a:t>Slido</a:t>
            </a:r>
            <a:r>
              <a:rPr lang="nl-NL">
                <a:sym typeface="Wingdings" panose="05000000000000000000" pitchFamily="2" charset="2"/>
              </a:rPr>
              <a:t>  concrete adviezen. Uitwisseling over ervaringen achteraf stimuleren.</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18</a:t>
            </a:fld>
            <a:endParaRPr lang="nl-BE"/>
          </a:p>
        </p:txBody>
      </p:sp>
    </p:spTree>
    <p:extLst>
      <p:ext uri="{BB962C8B-B14F-4D97-AF65-F5344CB8AC3E}">
        <p14:creationId xmlns:p14="http://schemas.microsoft.com/office/powerpoint/2010/main" val="274241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Fit in je </a:t>
            </a:r>
            <a:r>
              <a:rPr lang="en-US" err="1">
                <a:ea typeface="Calibri"/>
                <a:cs typeface="Calibri"/>
              </a:rPr>
              <a:t>lijf</a:t>
            </a:r>
            <a:r>
              <a:rPr lang="en-US">
                <a:ea typeface="Calibri"/>
                <a:cs typeface="Calibri"/>
              </a:rPr>
              <a:t> + fit in je </a:t>
            </a:r>
            <a:r>
              <a:rPr lang="en-US" err="1">
                <a:ea typeface="Calibri"/>
                <a:cs typeface="Calibri"/>
              </a:rPr>
              <a:t>hoofd</a:t>
            </a:r>
          </a:p>
        </p:txBody>
      </p:sp>
      <p:sp>
        <p:nvSpPr>
          <p:cNvPr id="4" name="Slide Number Placeholder 3"/>
          <p:cNvSpPr>
            <a:spLocks noGrp="1"/>
          </p:cNvSpPr>
          <p:nvPr>
            <p:ph type="sldNum" sz="quarter" idx="5"/>
          </p:nvPr>
        </p:nvSpPr>
        <p:spPr/>
        <p:txBody>
          <a:bodyPr/>
          <a:lstStyle/>
          <a:p>
            <a:fld id="{46C8BF77-2806-3D44-9F1B-C86845754476}" type="slidenum">
              <a:rPr lang="en-US"/>
              <a:t>19</a:t>
            </a:fld>
            <a:endParaRPr lang="en-US"/>
          </a:p>
        </p:txBody>
      </p:sp>
    </p:spTree>
    <p:extLst>
      <p:ext uri="{BB962C8B-B14F-4D97-AF65-F5344CB8AC3E}">
        <p14:creationId xmlns:p14="http://schemas.microsoft.com/office/powerpoint/2010/main" val="148151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Refereren</a:t>
            </a:r>
            <a:r>
              <a:rPr lang="en-US">
                <a:ea typeface="Calibri"/>
                <a:cs typeface="Calibri"/>
              </a:rPr>
              <a:t> </a:t>
            </a:r>
            <a:r>
              <a:rPr lang="en-US" err="1">
                <a:ea typeface="Calibri"/>
                <a:cs typeface="Calibri"/>
              </a:rPr>
              <a:t>naar</a:t>
            </a:r>
            <a:r>
              <a:rPr lang="en-US">
                <a:ea typeface="Calibri"/>
                <a:cs typeface="Calibri"/>
              </a:rPr>
              <a:t> </a:t>
            </a:r>
            <a:r>
              <a:rPr lang="en-US">
                <a:ea typeface="Calibri"/>
                <a:cs typeface="Calibri"/>
                <a:hlinkClick r:id="rId3"/>
              </a:rPr>
              <a:t>www.gezondleven.be</a:t>
            </a:r>
            <a:r>
              <a:rPr lang="en-US">
                <a:ea typeface="Calibri"/>
                <a:cs typeface="Calibri"/>
              </a:rPr>
              <a:t>, </a:t>
            </a:r>
            <a:r>
              <a:rPr lang="en-US" err="1">
                <a:ea typeface="Calibri"/>
                <a:cs typeface="Calibri"/>
              </a:rPr>
              <a:t>snel</a:t>
            </a:r>
            <a:r>
              <a:rPr lang="en-US">
                <a:ea typeface="Calibri"/>
                <a:cs typeface="Calibri"/>
              </a:rPr>
              <a:t> over </a:t>
            </a:r>
            <a:r>
              <a:rPr lang="en-US" err="1">
                <a:ea typeface="Calibri"/>
                <a:cs typeface="Calibri"/>
              </a:rPr>
              <a:t>gaan</a:t>
            </a:r>
            <a:r>
              <a:rPr lang="en-US">
                <a:ea typeface="Calibri"/>
                <a:cs typeface="Calibri"/>
              </a:rPr>
              <a:t> want = </a:t>
            </a:r>
            <a:r>
              <a:rPr lang="en-US" err="1">
                <a:ea typeface="Calibri"/>
                <a:cs typeface="Calibri"/>
              </a:rPr>
              <a:t>algemeen</a:t>
            </a:r>
            <a:r>
              <a:rPr lang="en-US">
                <a:ea typeface="Calibri"/>
                <a:cs typeface="Calibri"/>
              </a:rPr>
              <a:t>.</a:t>
            </a:r>
          </a:p>
        </p:txBody>
      </p:sp>
      <p:sp>
        <p:nvSpPr>
          <p:cNvPr id="4" name="Slide Number Placeholder 3"/>
          <p:cNvSpPr>
            <a:spLocks noGrp="1"/>
          </p:cNvSpPr>
          <p:nvPr>
            <p:ph type="sldNum" sz="quarter" idx="5"/>
          </p:nvPr>
        </p:nvSpPr>
        <p:spPr/>
        <p:txBody>
          <a:bodyPr/>
          <a:lstStyle/>
          <a:p>
            <a:fld id="{46C8BF77-2806-3D44-9F1B-C86845754476}" type="slidenum">
              <a:rPr lang="en-US"/>
              <a:t>20</a:t>
            </a:fld>
            <a:endParaRPr lang="en-US"/>
          </a:p>
        </p:txBody>
      </p:sp>
    </p:spTree>
    <p:extLst>
      <p:ext uri="{BB962C8B-B14F-4D97-AF65-F5344CB8AC3E}">
        <p14:creationId xmlns:p14="http://schemas.microsoft.com/office/powerpoint/2010/main" val="264301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t>
            </a:r>
            <a:r>
              <a:rPr lang="en-US" err="1">
                <a:ea typeface="Calibri"/>
                <a:cs typeface="Calibri"/>
              </a:rPr>
              <a:t>campagne</a:t>
            </a:r>
            <a:r>
              <a:rPr lang="en-US">
                <a:ea typeface="Calibri"/>
                <a:cs typeface="Calibri"/>
              </a:rPr>
              <a:t> '</a:t>
            </a:r>
            <a:r>
              <a:rPr lang="en-US" err="1">
                <a:ea typeface="Calibri"/>
                <a:cs typeface="Calibri"/>
              </a:rPr>
              <a:t>kom</a:t>
            </a:r>
            <a:r>
              <a:rPr lang="en-US">
                <a:ea typeface="Calibri"/>
                <a:cs typeface="Calibri"/>
              </a:rPr>
              <a:t> </a:t>
            </a:r>
            <a:r>
              <a:rPr lang="en-US" err="1">
                <a:ea typeface="Calibri"/>
                <a:cs typeface="Calibri"/>
              </a:rPr>
              <a:t>uit</a:t>
            </a:r>
            <a:r>
              <a:rPr lang="en-US">
                <a:ea typeface="Calibri"/>
                <a:cs typeface="Calibri"/>
              </a:rPr>
              <a:t> je kop'. Zeer </a:t>
            </a:r>
            <a:r>
              <a:rPr lang="en-US" err="1">
                <a:ea typeface="Calibri"/>
                <a:cs typeface="Calibri"/>
              </a:rPr>
              <a:t>goede</a:t>
            </a:r>
            <a:r>
              <a:rPr lang="en-US">
                <a:ea typeface="Calibri"/>
                <a:cs typeface="Calibri"/>
              </a:rPr>
              <a:t> video, </a:t>
            </a:r>
            <a:r>
              <a:rPr lang="en-US" err="1">
                <a:ea typeface="Calibri"/>
                <a:cs typeface="Calibri"/>
              </a:rPr>
              <a:t>geen</a:t>
            </a:r>
            <a:r>
              <a:rPr lang="en-US">
                <a:ea typeface="Calibri"/>
                <a:cs typeface="Calibri"/>
              </a:rPr>
              <a:t> </a:t>
            </a:r>
            <a:r>
              <a:rPr lang="en-US" err="1">
                <a:ea typeface="Calibri"/>
                <a:cs typeface="Calibri"/>
              </a:rPr>
              <a:t>tijd</a:t>
            </a:r>
            <a:r>
              <a:rPr lang="en-US">
                <a:ea typeface="Calibri"/>
                <a:cs typeface="Calibri"/>
              </a:rPr>
              <a:t> om nu </a:t>
            </a:r>
            <a:r>
              <a:rPr lang="en-US" err="1">
                <a:ea typeface="Calibri"/>
                <a:cs typeface="Calibri"/>
              </a:rPr>
              <a:t>te</a:t>
            </a:r>
            <a:r>
              <a:rPr lang="en-US">
                <a:ea typeface="Calibri"/>
                <a:cs typeface="Calibri"/>
              </a:rPr>
              <a:t> </a:t>
            </a:r>
            <a:r>
              <a:rPr lang="en-US" err="1">
                <a:ea typeface="Calibri"/>
                <a:cs typeface="Calibri"/>
              </a:rPr>
              <a:t>tonen</a:t>
            </a:r>
            <a:r>
              <a:rPr lang="en-US">
                <a:ea typeface="Calibri"/>
                <a:cs typeface="Calibri"/>
              </a:rPr>
              <a:t> maar </a:t>
            </a:r>
            <a:r>
              <a:rPr lang="en-US" err="1">
                <a:ea typeface="Calibri"/>
                <a:cs typeface="Calibri"/>
              </a:rPr>
              <a:t>indien</a:t>
            </a:r>
            <a:r>
              <a:rPr lang="en-US">
                <a:ea typeface="Calibri"/>
                <a:cs typeface="Calibri"/>
              </a:rPr>
              <a:t> interesse, </a:t>
            </a:r>
            <a:r>
              <a:rPr lang="en-US" err="1">
                <a:ea typeface="Calibri"/>
                <a:cs typeface="Calibri"/>
              </a:rPr>
              <a:t>kom</a:t>
            </a:r>
            <a:r>
              <a:rPr lang="en-US">
                <a:ea typeface="Calibri"/>
                <a:cs typeface="Calibri"/>
              </a:rPr>
              <a:t> er </a:t>
            </a:r>
            <a:r>
              <a:rPr lang="en-US" err="1">
                <a:ea typeface="Calibri"/>
                <a:cs typeface="Calibri"/>
              </a:rPr>
              <a:t>straks</a:t>
            </a:r>
            <a:r>
              <a:rPr lang="en-US">
                <a:ea typeface="Calibri"/>
                <a:cs typeface="Calibri"/>
              </a:rPr>
              <a:t> </a:t>
            </a:r>
            <a:r>
              <a:rPr lang="en-US" err="1">
                <a:ea typeface="Calibri"/>
                <a:cs typeface="Calibri"/>
              </a:rPr>
              <a:t>gerust</a:t>
            </a:r>
            <a:r>
              <a:rPr lang="en-US">
                <a:ea typeface="Calibri"/>
                <a:cs typeface="Calibri"/>
              </a:rPr>
              <a:t> </a:t>
            </a:r>
            <a:r>
              <a:rPr lang="en-US" err="1">
                <a:ea typeface="Calibri"/>
                <a:cs typeface="Calibri"/>
              </a:rPr>
              <a:t>naar</a:t>
            </a:r>
            <a:r>
              <a:rPr lang="en-US">
                <a:ea typeface="Calibri"/>
                <a:cs typeface="Calibri"/>
              </a:rPr>
              <a:t> </a:t>
            </a:r>
            <a:r>
              <a:rPr lang="en-US" err="1">
                <a:ea typeface="Calibri"/>
                <a:cs typeface="Calibri"/>
              </a:rPr>
              <a:t>vragen</a:t>
            </a:r>
            <a:r>
              <a:rPr lang="en-US">
                <a:ea typeface="Calibri"/>
                <a:cs typeface="Calibri"/>
              </a:rPr>
              <a:t> of </a:t>
            </a:r>
            <a:r>
              <a:rPr lang="en-US" err="1">
                <a:ea typeface="Calibri"/>
                <a:cs typeface="Calibri"/>
              </a:rPr>
              <a:t>contacteer</a:t>
            </a:r>
            <a:r>
              <a:rPr lang="en-US">
                <a:ea typeface="Calibri"/>
                <a:cs typeface="Calibri"/>
              </a:rPr>
              <a:t> </a:t>
            </a:r>
            <a:r>
              <a:rPr lang="en-US" err="1">
                <a:ea typeface="Calibri"/>
                <a:cs typeface="Calibri"/>
              </a:rPr>
              <a:t>ons</a:t>
            </a:r>
            <a:r>
              <a:rPr lang="en-US">
                <a:ea typeface="Calibri"/>
                <a:cs typeface="Calibri"/>
              </a:rPr>
              <a:t> via de </a:t>
            </a:r>
            <a:r>
              <a:rPr lang="en-US" err="1">
                <a:ea typeface="Calibri"/>
                <a:cs typeface="Calibri"/>
              </a:rPr>
              <a:t>informatie</a:t>
            </a:r>
            <a:r>
              <a:rPr lang="en-US">
                <a:ea typeface="Calibri"/>
                <a:cs typeface="Calibri"/>
              </a:rPr>
              <a:t> </a:t>
            </a:r>
            <a:r>
              <a:rPr lang="en-US" err="1">
                <a:ea typeface="Calibri"/>
                <a:cs typeface="Calibri"/>
              </a:rPr>
              <a:t>aan</a:t>
            </a:r>
            <a:r>
              <a:rPr lang="en-US">
                <a:ea typeface="Calibri"/>
                <a:cs typeface="Calibri"/>
              </a:rPr>
              <a:t> </a:t>
            </a:r>
            <a:r>
              <a:rPr lang="en-US" err="1">
                <a:ea typeface="Calibri"/>
                <a:cs typeface="Calibri"/>
              </a:rPr>
              <a:t>eht</a:t>
            </a:r>
            <a:r>
              <a:rPr lang="en-US">
                <a:ea typeface="Calibri"/>
                <a:cs typeface="Calibri"/>
              </a:rPr>
              <a:t> </a:t>
            </a:r>
            <a:r>
              <a:rPr lang="en-US" err="1">
                <a:ea typeface="Calibri"/>
                <a:cs typeface="Calibri"/>
              </a:rPr>
              <a:t>einde</a:t>
            </a:r>
            <a:r>
              <a:rPr lang="en-US">
                <a:ea typeface="Calibri"/>
                <a:cs typeface="Calibri"/>
              </a:rPr>
              <a:t> van de brochure.</a:t>
            </a:r>
          </a:p>
        </p:txBody>
      </p:sp>
      <p:sp>
        <p:nvSpPr>
          <p:cNvPr id="4" name="Slide Number Placeholder 3"/>
          <p:cNvSpPr>
            <a:spLocks noGrp="1"/>
          </p:cNvSpPr>
          <p:nvPr>
            <p:ph type="sldNum" sz="quarter" idx="5"/>
          </p:nvPr>
        </p:nvSpPr>
        <p:spPr/>
        <p:txBody>
          <a:bodyPr/>
          <a:lstStyle/>
          <a:p>
            <a:fld id="{46C8BF77-2806-3D44-9F1B-C86845754476}" type="slidenum">
              <a:rPr lang="en-US"/>
              <a:t>25</a:t>
            </a:fld>
            <a:endParaRPr lang="en-US"/>
          </a:p>
        </p:txBody>
      </p:sp>
    </p:spTree>
    <p:extLst>
      <p:ext uri="{BB962C8B-B14F-4D97-AF65-F5344CB8AC3E}">
        <p14:creationId xmlns:p14="http://schemas.microsoft.com/office/powerpoint/2010/main" val="2893351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Referentie naar praktijkvoorbeeld --&gt; bal </a:t>
            </a:r>
            <a:r>
              <a:rPr lang="nl-NL" err="1"/>
              <a:t>terugpassen</a:t>
            </a:r>
            <a:r>
              <a:rPr lang="nl-NL"/>
              <a:t> naar Lukas</a:t>
            </a:r>
            <a:endParaRPr lang="en-US"/>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26</a:t>
            </a:fld>
            <a:endParaRPr lang="nl-BE"/>
          </a:p>
        </p:txBody>
      </p:sp>
    </p:spTree>
    <p:extLst>
      <p:ext uri="{BB962C8B-B14F-4D97-AF65-F5344CB8AC3E}">
        <p14:creationId xmlns:p14="http://schemas.microsoft.com/office/powerpoint/2010/main" val="405809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--&gt; 2 </a:t>
            </a:r>
            <a:r>
              <a:rPr lang="en-US" err="1">
                <a:ea typeface="Calibri"/>
                <a:cs typeface="Calibri"/>
              </a:rPr>
              <a:t>minuten</a:t>
            </a:r>
            <a:r>
              <a:rPr lang="en-US">
                <a:ea typeface="Calibri"/>
                <a:cs typeface="Calibri"/>
              </a:rPr>
              <a:t> tot </a:t>
            </a:r>
            <a:r>
              <a:rPr lang="en-US" err="1">
                <a:ea typeface="Calibri"/>
                <a:cs typeface="Calibri"/>
              </a:rPr>
              <a:t>aan</a:t>
            </a:r>
            <a:r>
              <a:rPr lang="en-US">
                <a:ea typeface="Calibri"/>
                <a:cs typeface="Calibri"/>
              </a:rPr>
              <a:t> </a:t>
            </a:r>
            <a:r>
              <a:rPr lang="en-US" err="1">
                <a:ea typeface="Calibri"/>
                <a:cs typeface="Calibri"/>
              </a:rPr>
              <a:t>vragen</a:t>
            </a:r>
          </a:p>
        </p:txBody>
      </p:sp>
      <p:sp>
        <p:nvSpPr>
          <p:cNvPr id="4" name="Slide Number Placeholder 3"/>
          <p:cNvSpPr>
            <a:spLocks noGrp="1"/>
          </p:cNvSpPr>
          <p:nvPr>
            <p:ph type="sldNum" sz="quarter" idx="5"/>
          </p:nvPr>
        </p:nvSpPr>
        <p:spPr/>
        <p:txBody>
          <a:bodyPr/>
          <a:lstStyle/>
          <a:p>
            <a:fld id="{46C8BF77-2806-3D44-9F1B-C86845754476}" type="slidenum">
              <a:rPr lang="en-US"/>
              <a:t>28</a:t>
            </a:fld>
            <a:endParaRPr lang="en-US"/>
          </a:p>
        </p:txBody>
      </p:sp>
    </p:spTree>
    <p:extLst>
      <p:ext uri="{BB962C8B-B14F-4D97-AF65-F5344CB8AC3E}">
        <p14:creationId xmlns:p14="http://schemas.microsoft.com/office/powerpoint/2010/main" val="78869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Mannen van de </a:t>
            </a:r>
            <a:r>
              <a:rPr lang="en-US" err="1">
                <a:ea typeface="Calibri"/>
                <a:cs typeface="Calibri"/>
              </a:rPr>
              <a:t>nacht</a:t>
            </a:r>
            <a:r>
              <a:rPr lang="en-US">
                <a:ea typeface="Calibri"/>
                <a:cs typeface="Calibri"/>
              </a:rPr>
              <a:t> </a:t>
            </a:r>
            <a:r>
              <a:rPr lang="en-US"/>
              <a:t>-&gt; </a:t>
            </a:r>
            <a:r>
              <a:rPr lang="en-US" err="1"/>
              <a:t>gelijkaardig</a:t>
            </a:r>
            <a:r>
              <a:rPr lang="en-US"/>
              <a:t> nu: brochure die </a:t>
            </a:r>
            <a:r>
              <a:rPr lang="en-US" err="1"/>
              <a:t>jullie</a:t>
            </a:r>
            <a:r>
              <a:rPr lang="en-US"/>
              <a:t> </a:t>
            </a:r>
            <a:r>
              <a:rPr lang="en-US" err="1"/>
              <a:t>allemaal</a:t>
            </a:r>
            <a:r>
              <a:rPr lang="en-US"/>
              <a:t> </a:t>
            </a:r>
            <a:r>
              <a:rPr lang="en-US" err="1"/>
              <a:t>ontvangen</a:t>
            </a:r>
            <a:r>
              <a:rPr lang="en-US"/>
              <a:t> met concrete tips. </a:t>
            </a:r>
            <a:r>
              <a:rPr lang="en-US" err="1"/>
              <a:t>Hiervan</a:t>
            </a:r>
            <a:r>
              <a:rPr lang="en-US"/>
              <a:t> </a:t>
            </a:r>
            <a:r>
              <a:rPr lang="en-US" err="1"/>
              <a:t>volgt</a:t>
            </a:r>
            <a:r>
              <a:rPr lang="en-US"/>
              <a:t> nu </a:t>
            </a:r>
            <a:r>
              <a:rPr lang="en-US" err="1"/>
              <a:t>een</a:t>
            </a:r>
            <a:r>
              <a:rPr lang="en-US"/>
              <a:t> </a:t>
            </a:r>
            <a:r>
              <a:rPr lang="en-US" err="1"/>
              <a:t>uiteenzetting</a:t>
            </a:r>
            <a:r>
              <a:rPr lang="en-US"/>
              <a:t>.</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6C8BF77-2806-3D44-9F1B-C86845754476}" type="slidenum">
              <a:rPr lang="en-US"/>
              <a:t>2</a:t>
            </a:fld>
            <a:endParaRPr lang="en-US"/>
          </a:p>
        </p:txBody>
      </p:sp>
    </p:spTree>
    <p:extLst>
      <p:ext uri="{BB962C8B-B14F-4D97-AF65-F5344CB8AC3E}">
        <p14:creationId xmlns:p14="http://schemas.microsoft.com/office/powerpoint/2010/main" val="301010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a:cs typeface="Calibri"/>
              </a:rPr>
              <a:t>Conclusie: praat erover met je huisarts.</a:t>
            </a:r>
            <a:endParaRPr lang="nl-NL"/>
          </a:p>
          <a:p>
            <a:r>
              <a:rPr lang="nl-NL"/>
              <a:t>Geïnformeerd gebruik en stap durven zetten naar gesprek hierover. Concreet voorbeeld?</a:t>
            </a:r>
            <a:endParaRPr lang="nl-NL">
              <a:ea typeface="Calibri" panose="020F0502020204030204"/>
              <a:cs typeface="Calibri" panose="020F0502020204030204"/>
            </a:endParaRPr>
          </a:p>
          <a:p>
            <a:pPr>
              <a:defRPr/>
            </a:pPr>
            <a:r>
              <a:rPr lang="nl-BE">
                <a:effectLst/>
                <a:latin typeface="Aptos Display"/>
                <a:ea typeface="Yu Gothic Light"/>
                <a:cs typeface="Times New Roman" panose="02020603050405020304" pitchFamily="18" charset="0"/>
              </a:rPr>
              <a:t>Flyer: “Vermoeidheid en concentratieproblemen op wakkere momenten, moeite om in slaap te vallen en te blijven. Tot 20% van de ploegwerkers lijdt dan ook aan ‘</a:t>
            </a:r>
            <a:r>
              <a:rPr lang="nl-BE" i="1" err="1">
                <a:effectLst/>
                <a:latin typeface="Aptos Display"/>
                <a:ea typeface="Yu Gothic Light"/>
                <a:cs typeface="Times New Roman" panose="02020603050405020304" pitchFamily="18" charset="0"/>
              </a:rPr>
              <a:t>Shiftwork</a:t>
            </a:r>
            <a:r>
              <a:rPr lang="nl-BE" i="1">
                <a:effectLst/>
                <a:latin typeface="Aptos Display"/>
                <a:ea typeface="Yu Gothic Light"/>
                <a:cs typeface="Times New Roman" panose="02020603050405020304" pitchFamily="18" charset="0"/>
              </a:rPr>
              <a:t> disorder</a:t>
            </a:r>
            <a:r>
              <a:rPr lang="nl-BE">
                <a:effectLst/>
                <a:latin typeface="Aptos Display"/>
                <a:ea typeface="Yu Gothic Light"/>
                <a:cs typeface="Times New Roman" panose="02020603050405020304" pitchFamily="18" charset="0"/>
              </a:rPr>
              <a:t>’, ‘</a:t>
            </a:r>
            <a:r>
              <a:rPr lang="nl-BE" i="1">
                <a:effectLst/>
                <a:latin typeface="Aptos Display"/>
                <a:ea typeface="Yu Gothic Light"/>
                <a:cs typeface="Times New Roman" panose="02020603050405020304" pitchFamily="18" charset="0"/>
              </a:rPr>
              <a:t>ploegendienstsyndroom</a:t>
            </a:r>
            <a:r>
              <a:rPr lang="nl-BE">
                <a:effectLst/>
                <a:latin typeface="Aptos Display"/>
                <a:ea typeface="Yu Gothic Light"/>
                <a:cs typeface="Times New Roman" panose="02020603050405020304" pitchFamily="18" charset="0"/>
              </a:rPr>
              <a:t>’, met ernstige vermoeidheid en slaapproblemen als meest voorkomende</a:t>
            </a:r>
            <a:endParaRPr lang="nl-BE">
              <a:latin typeface="Aptos Display"/>
              <a:ea typeface="Yu Gothic Light"/>
              <a:cs typeface="Calibri" panose="020F0502020204030204"/>
            </a:endParaRPr>
          </a:p>
          <a:p>
            <a:pPr>
              <a:defRPr/>
            </a:pPr>
            <a:r>
              <a:rPr lang="nl-BE"/>
              <a:t>Energy drink </a:t>
            </a:r>
            <a:r>
              <a:rPr lang="nl-BE" err="1"/>
              <a:t>use</a:t>
            </a:r>
            <a:r>
              <a:rPr lang="nl-BE"/>
              <a:t> </a:t>
            </a:r>
            <a:r>
              <a:rPr lang="nl-BE" err="1"/>
              <a:t>and</a:t>
            </a:r>
            <a:r>
              <a:rPr lang="nl-BE"/>
              <a:t> </a:t>
            </a:r>
            <a:r>
              <a:rPr lang="nl-BE" err="1"/>
              <a:t>caffeine</a:t>
            </a:r>
            <a:r>
              <a:rPr lang="nl-BE"/>
              <a:t> intake </a:t>
            </a:r>
            <a:r>
              <a:rPr lang="nl-BE" err="1"/>
              <a:t>among</a:t>
            </a:r>
            <a:r>
              <a:rPr lang="nl-BE"/>
              <a:t> </a:t>
            </a:r>
            <a:r>
              <a:rPr lang="nl-BE" err="1"/>
              <a:t>industrial</a:t>
            </a:r>
            <a:r>
              <a:rPr lang="nl-BE"/>
              <a:t> shift </a:t>
            </a:r>
            <a:r>
              <a:rPr lang="nl-BE" err="1"/>
              <a:t>workers</a:t>
            </a:r>
            <a:r>
              <a:rPr lang="nl-BE"/>
              <a:t>" (</a:t>
            </a:r>
            <a:r>
              <a:rPr lang="nl-BE" i="1" err="1"/>
              <a:t>Occupational</a:t>
            </a:r>
            <a:r>
              <a:rPr lang="nl-BE" i="1"/>
              <a:t> </a:t>
            </a:r>
            <a:r>
              <a:rPr lang="nl-BE" i="1" err="1"/>
              <a:t>Medicine</a:t>
            </a:r>
            <a:r>
              <a:rPr lang="nl-BE"/>
              <a:t>, 2020)</a:t>
            </a:r>
            <a:endParaRPr lang="nl-BE">
              <a:ea typeface="Calibri"/>
              <a:cs typeface="Calibri"/>
            </a:endParaRPr>
          </a:p>
          <a:p>
            <a:pPr>
              <a:defRPr/>
            </a:pPr>
            <a:r>
              <a:rPr lang="nl-BE"/>
              <a:t>Alcohol </a:t>
            </a:r>
            <a:r>
              <a:rPr lang="nl-BE" err="1"/>
              <a:t>Consumption</a:t>
            </a:r>
            <a:r>
              <a:rPr lang="nl-BE"/>
              <a:t> in Industrial Shift </a:t>
            </a:r>
            <a:r>
              <a:rPr lang="nl-BE" err="1"/>
              <a:t>Workers</a:t>
            </a:r>
            <a:r>
              <a:rPr lang="nl-BE"/>
              <a:t>" (</a:t>
            </a:r>
            <a:r>
              <a:rPr lang="nl-BE" i="1"/>
              <a:t>Journal of </a:t>
            </a:r>
            <a:r>
              <a:rPr lang="nl-BE" i="1" err="1"/>
              <a:t>Occupational</a:t>
            </a:r>
            <a:r>
              <a:rPr lang="nl-BE" i="1"/>
              <a:t> Health</a:t>
            </a:r>
            <a:r>
              <a:rPr lang="nl-BE"/>
              <a:t>, 2020)</a:t>
            </a:r>
            <a:endParaRPr lang="nl-BE">
              <a:ea typeface="Calibri"/>
              <a:cs typeface="Calibri"/>
            </a:endParaRPr>
          </a:p>
          <a:p>
            <a:pPr>
              <a:defRPr/>
            </a:pPr>
            <a:r>
              <a:rPr lang="nl-BE"/>
              <a:t>https://onlinelibrary.wiley.com/doi/full/10.1002/nop2.1057</a:t>
            </a:r>
            <a:r>
              <a:rPr lang="nl-BE">
                <a:latin typeface="Aptos Display"/>
                <a:ea typeface="Yu Gothic Light"/>
                <a:cs typeface="Times New Roman" panose="02020603050405020304" pitchFamily="18" charset="0"/>
              </a:rPr>
              <a:t> </a:t>
            </a:r>
            <a:r>
              <a:rPr lang="nl-BE">
                <a:effectLst/>
                <a:latin typeface="Aptos Display"/>
                <a:ea typeface="Yu Gothic Light"/>
                <a:cs typeface="Times New Roman" panose="02020603050405020304" pitchFamily="18" charset="0"/>
              </a:rPr>
              <a:t>symptomen”</a:t>
            </a:r>
            <a:endParaRPr lang="nl-BE">
              <a:effectLst/>
              <a:latin typeface="Calibri"/>
              <a:ea typeface="Calibri"/>
              <a:cs typeface="Calibri"/>
            </a:endParaRPr>
          </a:p>
          <a:p>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29</a:t>
            </a:fld>
            <a:endParaRPr lang="nl-BE"/>
          </a:p>
        </p:txBody>
      </p:sp>
    </p:spTree>
    <p:extLst>
      <p:ext uri="{BB962C8B-B14F-4D97-AF65-F5344CB8AC3E}">
        <p14:creationId xmlns:p14="http://schemas.microsoft.com/office/powerpoint/2010/main" val="331874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+/- 25 minuten debat</a:t>
            </a:r>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32</a:t>
            </a:fld>
            <a:endParaRPr lang="nl-BE"/>
          </a:p>
        </p:txBody>
      </p:sp>
    </p:spTree>
    <p:extLst>
      <p:ext uri="{BB962C8B-B14F-4D97-AF65-F5344CB8AC3E}">
        <p14:creationId xmlns:p14="http://schemas.microsoft.com/office/powerpoint/2010/main" val="2364124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Schrijf je in op onze nieuwsbrief via de website (naar onderaan scrollen): </a:t>
            </a:r>
            <a:r>
              <a:rPr lang="nl-BE">
                <a:hlinkClick r:id="rId3"/>
              </a:rPr>
              <a:t>Homepage | Geneeskunde voor het volk</a:t>
            </a:r>
            <a:r>
              <a:rPr lang="nl-NL"/>
              <a:t> </a:t>
            </a:r>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33</a:t>
            </a:fld>
            <a:endParaRPr lang="nl-BE"/>
          </a:p>
        </p:txBody>
      </p:sp>
    </p:spTree>
    <p:extLst>
      <p:ext uri="{BB962C8B-B14F-4D97-AF65-F5344CB8AC3E}">
        <p14:creationId xmlns:p14="http://schemas.microsoft.com/office/powerpoint/2010/main" val="382294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Allerlaatste conclusie: één slagzin? ---&gt; Draag zorg voor mekaar!</a:t>
            </a:r>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34</a:t>
            </a:fld>
            <a:endParaRPr lang="nl-BE"/>
          </a:p>
        </p:txBody>
      </p:sp>
    </p:spTree>
    <p:extLst>
      <p:ext uri="{BB962C8B-B14F-4D97-AF65-F5344CB8AC3E}">
        <p14:creationId xmlns:p14="http://schemas.microsoft.com/office/powerpoint/2010/main" val="219584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--&gt; </a:t>
            </a:r>
            <a:r>
              <a:rPr lang="en-US" err="1">
                <a:ea typeface="Calibri"/>
                <a:cs typeface="Calibri"/>
              </a:rPr>
              <a:t>als</a:t>
            </a:r>
            <a:r>
              <a:rPr lang="en-US">
                <a:ea typeface="Calibri"/>
                <a:cs typeface="Calibri"/>
              </a:rPr>
              <a:t> </a:t>
            </a:r>
            <a:r>
              <a:rPr lang="en-US" err="1">
                <a:ea typeface="Calibri"/>
                <a:cs typeface="Calibri"/>
              </a:rPr>
              <a:t>alles</a:t>
            </a:r>
            <a:r>
              <a:rPr lang="en-US">
                <a:ea typeface="Calibri"/>
                <a:cs typeface="Calibri"/>
              </a:rPr>
              <a:t> </a:t>
            </a:r>
            <a:r>
              <a:rPr lang="en-US" err="1">
                <a:ea typeface="Calibri"/>
                <a:cs typeface="Calibri"/>
              </a:rPr>
              <a:t>goed</a:t>
            </a:r>
            <a:r>
              <a:rPr lang="en-US">
                <a:ea typeface="Calibri"/>
                <a:cs typeface="Calibri"/>
              </a:rPr>
              <a:t> </a:t>
            </a:r>
            <a:r>
              <a:rPr lang="en-US" err="1">
                <a:ea typeface="Calibri"/>
                <a:cs typeface="Calibri"/>
              </a:rPr>
              <a:t>verliep</a:t>
            </a:r>
            <a:r>
              <a:rPr lang="en-US">
                <a:ea typeface="Calibri"/>
                <a:cs typeface="Calibri"/>
              </a:rPr>
              <a:t>, </a:t>
            </a:r>
            <a:r>
              <a:rPr lang="en-US" err="1">
                <a:ea typeface="Calibri"/>
                <a:cs typeface="Calibri"/>
              </a:rPr>
              <a:t>heeft</a:t>
            </a:r>
            <a:r>
              <a:rPr lang="en-US">
                <a:ea typeface="Calibri"/>
                <a:cs typeface="Calibri"/>
              </a:rPr>
              <a:t> </a:t>
            </a:r>
            <a:r>
              <a:rPr lang="en-US" err="1">
                <a:ea typeface="Calibri"/>
                <a:cs typeface="Calibri"/>
              </a:rPr>
              <a:t>iedereen</a:t>
            </a:r>
            <a:r>
              <a:rPr lang="en-US">
                <a:ea typeface="Calibri"/>
                <a:cs typeface="Calibri"/>
              </a:rPr>
              <a:t> </a:t>
            </a:r>
            <a:r>
              <a:rPr lang="en-US" err="1">
                <a:ea typeface="Calibri"/>
                <a:cs typeface="Calibri"/>
              </a:rPr>
              <a:t>deze</a:t>
            </a:r>
            <a:r>
              <a:rPr lang="en-US">
                <a:ea typeface="Calibri"/>
                <a:cs typeface="Calibri"/>
              </a:rPr>
              <a:t> brochure </a:t>
            </a:r>
            <a:r>
              <a:rPr lang="en-US" err="1">
                <a:ea typeface="Calibri"/>
                <a:cs typeface="Calibri"/>
              </a:rPr>
              <a:t>ontvangen</a:t>
            </a:r>
            <a:r>
              <a:rPr lang="en-US">
                <a:ea typeface="Calibri"/>
                <a:cs typeface="Calibri"/>
              </a:rPr>
              <a:t>. Alle feedback </a:t>
            </a:r>
            <a:r>
              <a:rPr lang="en-US" err="1">
                <a:ea typeface="Calibri"/>
                <a:cs typeface="Calibri"/>
              </a:rPr>
              <a:t>daarop</a:t>
            </a:r>
            <a:r>
              <a:rPr lang="en-US">
                <a:ea typeface="Calibri"/>
                <a:cs typeface="Calibri"/>
              </a:rPr>
              <a:t> is </a:t>
            </a:r>
            <a:r>
              <a:rPr lang="en-US" err="1">
                <a:ea typeface="Calibri"/>
                <a:cs typeface="Calibri"/>
              </a:rPr>
              <a:t>welkom</a:t>
            </a:r>
            <a:r>
              <a:rPr lang="en-US">
                <a:ea typeface="Calibri"/>
                <a:cs typeface="Calibri"/>
              </a:rPr>
              <a:t>! </a:t>
            </a:r>
            <a:r>
              <a:rPr lang="en-US" err="1">
                <a:ea typeface="Calibri"/>
                <a:cs typeface="Calibri"/>
              </a:rPr>
              <a:t>Hopelijk</a:t>
            </a:r>
            <a:r>
              <a:rPr lang="en-US">
                <a:ea typeface="Calibri"/>
                <a:cs typeface="Calibri"/>
              </a:rPr>
              <a:t> </a:t>
            </a:r>
            <a:r>
              <a:rPr lang="en-US" err="1">
                <a:ea typeface="Calibri"/>
                <a:cs typeface="Calibri"/>
              </a:rPr>
              <a:t>hebben</a:t>
            </a:r>
            <a:r>
              <a:rPr lang="en-US">
                <a:ea typeface="Calibri"/>
                <a:cs typeface="Calibri"/>
              </a:rPr>
              <a:t> </a:t>
            </a:r>
            <a:r>
              <a:rPr lang="en-US" err="1">
                <a:ea typeface="Calibri"/>
                <a:cs typeface="Calibri"/>
              </a:rPr>
              <a:t>jullie</a:t>
            </a:r>
            <a:r>
              <a:rPr lang="en-US">
                <a:ea typeface="Calibri"/>
                <a:cs typeface="Calibri"/>
              </a:rPr>
              <a:t> </a:t>
            </a:r>
            <a:r>
              <a:rPr lang="en-US" err="1">
                <a:ea typeface="Calibri"/>
                <a:cs typeface="Calibri"/>
              </a:rPr>
              <a:t>iets</a:t>
            </a:r>
            <a:r>
              <a:rPr lang="en-US">
                <a:ea typeface="Calibri"/>
                <a:cs typeface="Calibri"/>
              </a:rPr>
              <a:t> </a:t>
            </a:r>
            <a:r>
              <a:rPr lang="en-US" err="1">
                <a:ea typeface="Calibri"/>
                <a:cs typeface="Calibri"/>
              </a:rPr>
              <a:t>bijgeleerd</a:t>
            </a:r>
            <a:r>
              <a:rPr lang="en-US">
                <a:ea typeface="Calibri"/>
                <a:cs typeface="Calibri"/>
              </a:rPr>
              <a:t> </a:t>
            </a:r>
            <a:r>
              <a:rPr lang="en-US" err="1">
                <a:ea typeface="Calibri"/>
                <a:cs typeface="Calibri"/>
              </a:rPr>
              <a:t>vandaag</a:t>
            </a:r>
            <a:r>
              <a:rPr lang="en-US">
                <a:ea typeface="Calibri"/>
                <a:cs typeface="Calibri"/>
              </a:rPr>
              <a:t>.</a:t>
            </a:r>
          </a:p>
        </p:txBody>
      </p:sp>
      <p:sp>
        <p:nvSpPr>
          <p:cNvPr id="4" name="Slide Number Placeholder 3"/>
          <p:cNvSpPr>
            <a:spLocks noGrp="1"/>
          </p:cNvSpPr>
          <p:nvPr>
            <p:ph type="sldNum" sz="quarter" idx="5"/>
          </p:nvPr>
        </p:nvSpPr>
        <p:spPr/>
        <p:txBody>
          <a:bodyPr/>
          <a:lstStyle/>
          <a:p>
            <a:fld id="{46C8BF77-2806-3D44-9F1B-C86845754476}" type="slidenum">
              <a:rPr lang="en-US"/>
              <a:t>3</a:t>
            </a:fld>
            <a:endParaRPr lang="en-US"/>
          </a:p>
        </p:txBody>
      </p:sp>
    </p:spTree>
    <p:extLst>
      <p:ext uri="{BB962C8B-B14F-4D97-AF65-F5344CB8AC3E}">
        <p14:creationId xmlns:p14="http://schemas.microsoft.com/office/powerpoint/2010/main" val="21010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 </a:t>
            </a:r>
            <a:r>
              <a:rPr lang="en-US" err="1">
                <a:ea typeface="Calibri"/>
                <a:cs typeface="Calibri"/>
              </a:rPr>
              <a:t>minuut</a:t>
            </a:r>
            <a:r>
              <a:rPr lang="en-US">
                <a:ea typeface="Calibri"/>
                <a:cs typeface="Calibri"/>
              </a:rPr>
              <a:t> Lukas</a:t>
            </a:r>
          </a:p>
        </p:txBody>
      </p:sp>
      <p:sp>
        <p:nvSpPr>
          <p:cNvPr id="4" name="Slide Number Placeholder 3"/>
          <p:cNvSpPr>
            <a:spLocks noGrp="1"/>
          </p:cNvSpPr>
          <p:nvPr>
            <p:ph type="sldNum" sz="quarter" idx="5"/>
          </p:nvPr>
        </p:nvSpPr>
        <p:spPr/>
        <p:txBody>
          <a:bodyPr/>
          <a:lstStyle/>
          <a:p>
            <a:fld id="{46C8BF77-2806-3D44-9F1B-C86845754476}" type="slidenum">
              <a:rPr lang="en-US"/>
              <a:t>4</a:t>
            </a:fld>
            <a:endParaRPr lang="en-US"/>
          </a:p>
        </p:txBody>
      </p:sp>
    </p:spTree>
    <p:extLst>
      <p:ext uri="{BB962C8B-B14F-4D97-AF65-F5344CB8AC3E}">
        <p14:creationId xmlns:p14="http://schemas.microsoft.com/office/powerpoint/2010/main" val="418332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t>30 seconden </a:t>
            </a:r>
            <a:r>
              <a:rPr lang="nl-NL" err="1"/>
              <a:t>Annalise</a:t>
            </a:r>
            <a:r>
              <a:rPr lang="nl-NL"/>
              <a:t>. Inhoud kort overlopen.</a:t>
            </a:r>
          </a:p>
          <a:p>
            <a:r>
              <a:rPr lang="nl-NL"/>
              <a:t>Duidelijk maken dat men vragen pas aan het einde kan stellen, zeker belangrijk dus ergens neerschrijven bv want al boeiende lange dag geweest, en ook aan het einde veel ruimte voorzien voor vragen.</a:t>
            </a:r>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5</a:t>
            </a:fld>
            <a:endParaRPr lang="nl-BE"/>
          </a:p>
        </p:txBody>
      </p:sp>
    </p:spTree>
    <p:extLst>
      <p:ext uri="{BB962C8B-B14F-4D97-AF65-F5344CB8AC3E}">
        <p14:creationId xmlns:p14="http://schemas.microsoft.com/office/powerpoint/2010/main" val="312450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Animaties toegevoegd om slides duidelijker weer te kunnen geven: eerst hoofdtitel ‘ploegenarbeid’, dan aankondigen dat we meteen met een vraag willen beginnen en mensen hun smartphones mogen bovenhalen </a:t>
            </a:r>
            <a:r>
              <a:rPr lang="nl-NL">
                <a:sym typeface="Wingdings" panose="05000000000000000000" pitchFamily="2" charset="2"/>
              </a:rPr>
              <a:t> naar </a:t>
            </a:r>
            <a:r>
              <a:rPr lang="nl-NL" err="1">
                <a:sym typeface="Wingdings" panose="05000000000000000000" pitchFamily="2" charset="2"/>
              </a:rPr>
              <a:t>slido</a:t>
            </a:r>
            <a:r>
              <a:rPr lang="nl-NL">
                <a:sym typeface="Wingdings" panose="05000000000000000000" pitchFamily="2" charset="2"/>
              </a:rPr>
              <a:t>.</a:t>
            </a:r>
          </a:p>
          <a:p>
            <a:r>
              <a:rPr lang="nl-BE"/>
              <a:t>https://app.sli.do/event/gzj1BKyWko7gKD7XDDWaEL</a:t>
            </a:r>
            <a:endParaRPr lang="nl-NL">
              <a:sym typeface="Wingdings" panose="05000000000000000000" pitchFamily="2" charset="2"/>
            </a:endParaRPr>
          </a:p>
          <a:p>
            <a:endParaRPr lang="nl-BE"/>
          </a:p>
        </p:txBody>
      </p:sp>
      <p:sp>
        <p:nvSpPr>
          <p:cNvPr id="4" name="Tijdelijke aanduiding voor dianummer 3"/>
          <p:cNvSpPr>
            <a:spLocks noGrp="1"/>
          </p:cNvSpPr>
          <p:nvPr>
            <p:ph type="sldNum" sz="quarter" idx="5"/>
          </p:nvPr>
        </p:nvSpPr>
        <p:spPr/>
        <p:txBody>
          <a:bodyPr/>
          <a:lstStyle/>
          <a:p>
            <a:fld id="{46C8BF77-2806-3D44-9F1B-C86845754476}" type="slidenum">
              <a:rPr lang="nl-BE" smtClean="0"/>
              <a:t>6</a:t>
            </a:fld>
            <a:endParaRPr lang="nl-BE"/>
          </a:p>
        </p:txBody>
      </p:sp>
    </p:spTree>
    <p:extLst>
      <p:ext uri="{BB962C8B-B14F-4D97-AF65-F5344CB8AC3E}">
        <p14:creationId xmlns:p14="http://schemas.microsoft.com/office/powerpoint/2010/main" val="238347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Zo </a:t>
            </a:r>
            <a:r>
              <a:rPr lang="en-US" err="1">
                <a:ea typeface="Calibri"/>
                <a:cs typeface="Calibri"/>
              </a:rPr>
              <a:t>snel</a:t>
            </a:r>
            <a:r>
              <a:rPr lang="en-US">
                <a:ea typeface="Calibri"/>
                <a:cs typeface="Calibri"/>
              </a:rPr>
              <a:t> </a:t>
            </a:r>
            <a:r>
              <a:rPr lang="en-US" err="1">
                <a:ea typeface="Calibri"/>
                <a:cs typeface="Calibri"/>
              </a:rPr>
              <a:t>mogelijk</a:t>
            </a:r>
            <a:r>
              <a:rPr lang="en-US">
                <a:ea typeface="Calibri"/>
                <a:cs typeface="Calibri"/>
              </a:rPr>
              <a:t> </a:t>
            </a:r>
            <a:r>
              <a:rPr lang="en-US" err="1">
                <a:ea typeface="Calibri"/>
                <a:cs typeface="Calibri"/>
              </a:rPr>
              <a:t>afronden</a:t>
            </a:r>
            <a:r>
              <a:rPr lang="en-US">
                <a:ea typeface="Calibri"/>
                <a:cs typeface="Calibri"/>
              </a:rPr>
              <a:t> --&gt; test van </a:t>
            </a:r>
            <a:r>
              <a:rPr lang="en-US" err="1">
                <a:ea typeface="Calibri"/>
                <a:cs typeface="Calibri"/>
              </a:rPr>
              <a:t>slido</a:t>
            </a:r>
            <a:r>
              <a:rPr lang="en-US">
                <a:ea typeface="Calibri"/>
                <a:cs typeface="Calibri"/>
              </a:rPr>
              <a:t>. </a:t>
            </a:r>
            <a:r>
              <a:rPr lang="en-US" err="1">
                <a:ea typeface="Calibri"/>
                <a:cs typeface="Calibri"/>
              </a:rPr>
              <a:t>Indien</a:t>
            </a:r>
            <a:r>
              <a:rPr lang="en-US">
                <a:ea typeface="Calibri"/>
                <a:cs typeface="Calibri"/>
              </a:rPr>
              <a:t> er </a:t>
            </a:r>
            <a:r>
              <a:rPr lang="en-US" err="1">
                <a:ea typeface="Calibri"/>
                <a:cs typeface="Calibri"/>
              </a:rPr>
              <a:t>mensen</a:t>
            </a:r>
            <a:r>
              <a:rPr lang="en-US">
                <a:ea typeface="Calibri"/>
                <a:cs typeface="Calibri"/>
              </a:rPr>
              <a:t> </a:t>
            </a:r>
            <a:r>
              <a:rPr lang="en-US" err="1">
                <a:ea typeface="Calibri"/>
                <a:cs typeface="Calibri"/>
              </a:rPr>
              <a:t>moeilijkheden</a:t>
            </a:r>
            <a:r>
              <a:rPr lang="en-US">
                <a:ea typeface="Calibri"/>
                <a:cs typeface="Calibri"/>
              </a:rPr>
              <a:t> </a:t>
            </a:r>
            <a:r>
              <a:rPr lang="en-US" err="1">
                <a:ea typeface="Calibri"/>
                <a:cs typeface="Calibri"/>
              </a:rPr>
              <a:t>ervaren</a:t>
            </a:r>
            <a:r>
              <a:rPr lang="en-US">
                <a:ea typeface="Calibri"/>
                <a:cs typeface="Calibri"/>
              </a:rPr>
              <a:t>, </a:t>
            </a:r>
            <a:r>
              <a:rPr lang="en-US" err="1">
                <a:ea typeface="Calibri"/>
                <a:cs typeface="Calibri"/>
              </a:rPr>
              <a:t>kijk</a:t>
            </a:r>
            <a:r>
              <a:rPr lang="en-US">
                <a:ea typeface="Calibri"/>
                <a:cs typeface="Calibri"/>
              </a:rPr>
              <a:t> </a:t>
            </a:r>
            <a:r>
              <a:rPr lang="en-US" err="1">
                <a:ea typeface="Calibri"/>
                <a:cs typeface="Calibri"/>
              </a:rPr>
              <a:t>bij</a:t>
            </a:r>
            <a:r>
              <a:rPr lang="en-US">
                <a:ea typeface="Calibri"/>
                <a:cs typeface="Calibri"/>
              </a:rPr>
              <a:t> je </a:t>
            </a:r>
            <a:r>
              <a:rPr lang="en-US" err="1">
                <a:ea typeface="Calibri"/>
                <a:cs typeface="Calibri"/>
              </a:rPr>
              <a:t>buur</a:t>
            </a:r>
            <a:r>
              <a:rPr lang="en-US">
                <a:ea typeface="Calibri"/>
                <a:cs typeface="Calibri"/>
              </a:rPr>
              <a:t>/</a:t>
            </a:r>
            <a:r>
              <a:rPr lang="en-US" err="1">
                <a:ea typeface="Calibri"/>
                <a:cs typeface="Calibri"/>
              </a:rPr>
              <a:t>vraag</a:t>
            </a:r>
            <a:r>
              <a:rPr lang="en-US">
                <a:ea typeface="Calibri"/>
                <a:cs typeface="Calibri"/>
              </a:rPr>
              <a:t> </a:t>
            </a:r>
            <a:r>
              <a:rPr lang="en-US" err="1">
                <a:ea typeface="Calibri"/>
                <a:cs typeface="Calibri"/>
              </a:rPr>
              <a:t>hulp</a:t>
            </a:r>
            <a:r>
              <a:rPr lang="en-US">
                <a:ea typeface="Calibri"/>
                <a:cs typeface="Calibri"/>
              </a:rPr>
              <a:t>.</a:t>
            </a:r>
          </a:p>
        </p:txBody>
      </p:sp>
      <p:sp>
        <p:nvSpPr>
          <p:cNvPr id="4" name="Slide Number Placeholder 3"/>
          <p:cNvSpPr>
            <a:spLocks noGrp="1"/>
          </p:cNvSpPr>
          <p:nvPr>
            <p:ph type="sldNum" sz="quarter" idx="5"/>
          </p:nvPr>
        </p:nvSpPr>
        <p:spPr/>
        <p:txBody>
          <a:bodyPr/>
          <a:lstStyle/>
          <a:p>
            <a:fld id="{46C8BF77-2806-3D44-9F1B-C86845754476}" type="slidenum">
              <a:rPr lang="en-US"/>
              <a:t>7</a:t>
            </a:fld>
            <a:endParaRPr lang="en-US"/>
          </a:p>
        </p:txBody>
      </p:sp>
    </p:spTree>
    <p:extLst>
      <p:ext uri="{BB962C8B-B14F-4D97-AF65-F5344CB8AC3E}">
        <p14:creationId xmlns:p14="http://schemas.microsoft.com/office/powerpoint/2010/main" val="239528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 </a:t>
            </a:r>
            <a:r>
              <a:rPr lang="en-US" err="1">
                <a:ea typeface="Calibri"/>
                <a:cs typeface="Calibri"/>
              </a:rPr>
              <a:t>minuut</a:t>
            </a:r>
            <a:r>
              <a:rPr lang="en-US">
                <a:ea typeface="Calibri"/>
                <a:cs typeface="Calibri"/>
              </a:rPr>
              <a:t>.</a:t>
            </a:r>
          </a:p>
        </p:txBody>
      </p:sp>
      <p:sp>
        <p:nvSpPr>
          <p:cNvPr id="4" name="Slide Number Placeholder 3"/>
          <p:cNvSpPr>
            <a:spLocks noGrp="1"/>
          </p:cNvSpPr>
          <p:nvPr>
            <p:ph type="sldNum" sz="quarter" idx="5"/>
          </p:nvPr>
        </p:nvSpPr>
        <p:spPr/>
        <p:txBody>
          <a:bodyPr/>
          <a:lstStyle/>
          <a:p>
            <a:fld id="{46C8BF77-2806-3D44-9F1B-C86845754476}" type="slidenum">
              <a:rPr lang="en-US"/>
              <a:t>8</a:t>
            </a:fld>
            <a:endParaRPr lang="en-US"/>
          </a:p>
        </p:txBody>
      </p:sp>
    </p:spTree>
    <p:extLst>
      <p:ext uri="{BB962C8B-B14F-4D97-AF65-F5344CB8AC3E}">
        <p14:creationId xmlns:p14="http://schemas.microsoft.com/office/powerpoint/2010/main" val="385139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 </a:t>
            </a:r>
            <a:r>
              <a:rPr lang="en-US" err="1">
                <a:ea typeface="Calibri"/>
                <a:cs typeface="Calibri"/>
              </a:rPr>
              <a:t>minuut</a:t>
            </a:r>
            <a:r>
              <a:rPr lang="en-US">
                <a:ea typeface="Calibri"/>
                <a:cs typeface="Calibri"/>
              </a:rPr>
              <a:t>. --&gt; </a:t>
            </a:r>
            <a:r>
              <a:rPr lang="en-US" err="1">
                <a:ea typeface="Calibri"/>
                <a:cs typeface="Calibri"/>
              </a:rPr>
              <a:t>afh</a:t>
            </a:r>
            <a:r>
              <a:rPr lang="en-US">
                <a:ea typeface="Calibri"/>
                <a:cs typeface="Calibri"/>
              </a:rPr>
              <a:t> van </a:t>
            </a:r>
            <a:r>
              <a:rPr lang="en-US" err="1">
                <a:ea typeface="Calibri"/>
                <a:cs typeface="Calibri"/>
              </a:rPr>
              <a:t>positie</a:t>
            </a:r>
            <a:r>
              <a:rPr lang="en-US">
                <a:ea typeface="Calibri"/>
                <a:cs typeface="Calibri"/>
              </a:rPr>
              <a:t> (</a:t>
            </a:r>
            <a:r>
              <a:rPr lang="en-US" err="1">
                <a:ea typeface="Calibri"/>
                <a:cs typeface="Calibri"/>
              </a:rPr>
              <a:t>hulpverlener</a:t>
            </a:r>
            <a:r>
              <a:rPr lang="en-US">
                <a:ea typeface="Calibri"/>
                <a:cs typeface="Calibri"/>
              </a:rPr>
              <a:t> van/student -- casus)</a:t>
            </a:r>
          </a:p>
        </p:txBody>
      </p:sp>
      <p:sp>
        <p:nvSpPr>
          <p:cNvPr id="4" name="Slide Number Placeholder 3"/>
          <p:cNvSpPr>
            <a:spLocks noGrp="1"/>
          </p:cNvSpPr>
          <p:nvPr>
            <p:ph type="sldNum" sz="quarter" idx="5"/>
          </p:nvPr>
        </p:nvSpPr>
        <p:spPr/>
        <p:txBody>
          <a:bodyPr/>
          <a:lstStyle/>
          <a:p>
            <a:fld id="{46C8BF77-2806-3D44-9F1B-C86845754476}" type="slidenum">
              <a:rPr lang="en-US"/>
              <a:t>9</a:t>
            </a:fld>
            <a:endParaRPr lang="en-US"/>
          </a:p>
        </p:txBody>
      </p:sp>
    </p:spTree>
    <p:extLst>
      <p:ext uri="{BB962C8B-B14F-4D97-AF65-F5344CB8AC3E}">
        <p14:creationId xmlns:p14="http://schemas.microsoft.com/office/powerpoint/2010/main" val="3037109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2B89-6B8D-1041-AD40-54D747388F9A}"/>
              </a:ext>
            </a:extLst>
          </p:cNvPr>
          <p:cNvSpPr>
            <a:spLocks noGrp="1"/>
          </p:cNvSpPr>
          <p:nvPr>
            <p:ph type="ctrTitle" hasCustomPrompt="1"/>
          </p:nvPr>
        </p:nvSpPr>
        <p:spPr>
          <a:xfrm>
            <a:off x="1678550" y="1757363"/>
            <a:ext cx="8336987" cy="2977923"/>
          </a:xfrm>
          <a:prstGeom prst="rect">
            <a:avLst/>
          </a:prstGeom>
        </p:spPr>
        <p:txBody>
          <a:bodyPr anchor="ctr" anchorCtr="0"/>
          <a:lstStyle>
            <a:lvl1pPr algn="l">
              <a:lnSpc>
                <a:spcPts val="6000"/>
              </a:lnSpc>
              <a:defRPr sz="6000">
                <a:solidFill>
                  <a:schemeClr val="bg1"/>
                </a:solidFill>
              </a:defRPr>
            </a:lvl1pPr>
          </a:lstStyle>
          <a:p>
            <a:r>
              <a:rPr lang="en-GB"/>
              <a:t>Hier komt de titel</a:t>
            </a:r>
            <a:br>
              <a:rPr lang="en-GB"/>
            </a:br>
            <a:r>
              <a:rPr lang="en-GB"/>
              <a:t>van deze presentatie</a:t>
            </a:r>
            <a:endParaRPr lang="en-BE"/>
          </a:p>
        </p:txBody>
      </p:sp>
      <p:sp>
        <p:nvSpPr>
          <p:cNvPr id="3" name="Subtitle 2">
            <a:extLst>
              <a:ext uri="{FF2B5EF4-FFF2-40B4-BE49-F238E27FC236}">
                <a16:creationId xmlns:a16="http://schemas.microsoft.com/office/drawing/2014/main" id="{5F2AAA61-B84E-5B4C-8D83-66F83CB9B7AA}"/>
              </a:ext>
            </a:extLst>
          </p:cNvPr>
          <p:cNvSpPr>
            <a:spLocks noGrp="1"/>
          </p:cNvSpPr>
          <p:nvPr>
            <p:ph type="subTitle" idx="1" hasCustomPrompt="1"/>
          </p:nvPr>
        </p:nvSpPr>
        <p:spPr>
          <a:xfrm>
            <a:off x="1678551" y="4735286"/>
            <a:ext cx="7534656" cy="1404257"/>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En hier eventueel een ondertitel    </a:t>
            </a:r>
            <a:endParaRPr lang="en-BE"/>
          </a:p>
        </p:txBody>
      </p:sp>
      <p:pic>
        <p:nvPicPr>
          <p:cNvPr id="5" name="Picture 4">
            <a:extLst>
              <a:ext uri="{FF2B5EF4-FFF2-40B4-BE49-F238E27FC236}">
                <a16:creationId xmlns:a16="http://schemas.microsoft.com/office/drawing/2014/main" id="{A60DE1D5-CCA9-1340-9F15-E2D2E4CD73B3}"/>
              </a:ext>
            </a:extLst>
          </p:cNvPr>
          <p:cNvPicPr>
            <a:picLocks noChangeAspect="1"/>
          </p:cNvPicPr>
          <p:nvPr userDrawn="1"/>
        </p:nvPicPr>
        <p:blipFill>
          <a:blip r:embed="rId3"/>
          <a:srcRect/>
          <a:stretch/>
        </p:blipFill>
        <p:spPr>
          <a:xfrm>
            <a:off x="8465114" y="852573"/>
            <a:ext cx="2866115" cy="737422"/>
          </a:xfrm>
          <a:prstGeom prst="rect">
            <a:avLst/>
          </a:prstGeom>
        </p:spPr>
      </p:pic>
      <p:sp>
        <p:nvSpPr>
          <p:cNvPr id="12" name="Rectangle 11">
            <a:extLst>
              <a:ext uri="{FF2B5EF4-FFF2-40B4-BE49-F238E27FC236}">
                <a16:creationId xmlns:a16="http://schemas.microsoft.com/office/drawing/2014/main" id="{24068B5F-46C2-9E49-88F8-3032BBB939BB}"/>
              </a:ext>
            </a:extLst>
          </p:cNvPr>
          <p:cNvSpPr/>
          <p:nvPr userDrawn="1"/>
        </p:nvSpPr>
        <p:spPr>
          <a:xfrm>
            <a:off x="0" y="2695340"/>
            <a:ext cx="17584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5D74B137-DAA8-E94A-9EE3-EE3EE48E9942}"/>
              </a:ext>
            </a:extLst>
          </p:cNvPr>
          <p:cNvSpPr/>
          <p:nvPr userDrawn="1"/>
        </p:nvSpPr>
        <p:spPr>
          <a:xfrm>
            <a:off x="1" y="0"/>
            <a:ext cx="175845" cy="3895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Rectangle 13">
            <a:extLst>
              <a:ext uri="{FF2B5EF4-FFF2-40B4-BE49-F238E27FC236}">
                <a16:creationId xmlns:a16="http://schemas.microsoft.com/office/drawing/2014/main" id="{69B9F820-4BC3-0B44-83D9-4468414BEA61}"/>
              </a:ext>
            </a:extLst>
          </p:cNvPr>
          <p:cNvSpPr/>
          <p:nvPr userDrawn="1"/>
        </p:nvSpPr>
        <p:spPr>
          <a:xfrm>
            <a:off x="0" y="6026228"/>
            <a:ext cx="175846" cy="7709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Rectangle 14">
            <a:extLst>
              <a:ext uri="{FF2B5EF4-FFF2-40B4-BE49-F238E27FC236}">
                <a16:creationId xmlns:a16="http://schemas.microsoft.com/office/drawing/2014/main" id="{850A024E-431E-544A-B168-80CCAA83CC74}"/>
              </a:ext>
            </a:extLst>
          </p:cNvPr>
          <p:cNvSpPr/>
          <p:nvPr userDrawn="1"/>
        </p:nvSpPr>
        <p:spPr>
          <a:xfrm>
            <a:off x="0" y="6620361"/>
            <a:ext cx="175847" cy="237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82316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2B89-6B8D-1041-AD40-54D747388F9A}"/>
              </a:ext>
            </a:extLst>
          </p:cNvPr>
          <p:cNvSpPr>
            <a:spLocks noGrp="1"/>
          </p:cNvSpPr>
          <p:nvPr>
            <p:ph type="ctrTitle" hasCustomPrompt="1"/>
          </p:nvPr>
        </p:nvSpPr>
        <p:spPr>
          <a:xfrm>
            <a:off x="1678550" y="1757363"/>
            <a:ext cx="8336987" cy="2977923"/>
          </a:xfrm>
          <a:prstGeom prst="rect">
            <a:avLst/>
          </a:prstGeom>
        </p:spPr>
        <p:txBody>
          <a:bodyPr anchor="ctr" anchorCtr="0"/>
          <a:lstStyle>
            <a:lvl1pPr algn="l">
              <a:lnSpc>
                <a:spcPts val="6000"/>
              </a:lnSpc>
              <a:defRPr sz="6000">
                <a:solidFill>
                  <a:schemeClr val="bg1"/>
                </a:solidFill>
              </a:defRPr>
            </a:lvl1pPr>
          </a:lstStyle>
          <a:p>
            <a:r>
              <a:rPr lang="en-GB"/>
              <a:t>Hier komt de titel</a:t>
            </a:r>
            <a:br>
              <a:rPr lang="en-GB"/>
            </a:br>
            <a:r>
              <a:rPr lang="en-GB"/>
              <a:t>van deze presentatie</a:t>
            </a:r>
            <a:endParaRPr lang="en-BE"/>
          </a:p>
        </p:txBody>
      </p:sp>
      <p:sp>
        <p:nvSpPr>
          <p:cNvPr id="3" name="Subtitle 2">
            <a:extLst>
              <a:ext uri="{FF2B5EF4-FFF2-40B4-BE49-F238E27FC236}">
                <a16:creationId xmlns:a16="http://schemas.microsoft.com/office/drawing/2014/main" id="{5F2AAA61-B84E-5B4C-8D83-66F83CB9B7AA}"/>
              </a:ext>
            </a:extLst>
          </p:cNvPr>
          <p:cNvSpPr>
            <a:spLocks noGrp="1"/>
          </p:cNvSpPr>
          <p:nvPr>
            <p:ph type="subTitle" idx="1" hasCustomPrompt="1"/>
          </p:nvPr>
        </p:nvSpPr>
        <p:spPr>
          <a:xfrm>
            <a:off x="1678551" y="4735286"/>
            <a:ext cx="7534656" cy="1404257"/>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En hier eventueel een ondertitel    </a:t>
            </a:r>
            <a:endParaRPr lang="en-BE"/>
          </a:p>
        </p:txBody>
      </p:sp>
      <p:pic>
        <p:nvPicPr>
          <p:cNvPr id="5" name="Picture 4">
            <a:extLst>
              <a:ext uri="{FF2B5EF4-FFF2-40B4-BE49-F238E27FC236}">
                <a16:creationId xmlns:a16="http://schemas.microsoft.com/office/drawing/2014/main" id="{A60DE1D5-CCA9-1340-9F15-E2D2E4CD73B3}"/>
              </a:ext>
            </a:extLst>
          </p:cNvPr>
          <p:cNvPicPr>
            <a:picLocks noChangeAspect="1"/>
          </p:cNvPicPr>
          <p:nvPr userDrawn="1"/>
        </p:nvPicPr>
        <p:blipFill>
          <a:blip r:embed="rId3"/>
          <a:srcRect/>
          <a:stretch/>
        </p:blipFill>
        <p:spPr>
          <a:xfrm>
            <a:off x="8465114" y="852573"/>
            <a:ext cx="2866115" cy="737422"/>
          </a:xfrm>
          <a:prstGeom prst="rect">
            <a:avLst/>
          </a:prstGeom>
        </p:spPr>
      </p:pic>
      <p:sp>
        <p:nvSpPr>
          <p:cNvPr id="6" name="Rectangle 5">
            <a:extLst>
              <a:ext uri="{FF2B5EF4-FFF2-40B4-BE49-F238E27FC236}">
                <a16:creationId xmlns:a16="http://schemas.microsoft.com/office/drawing/2014/main" id="{4998061E-EFA7-374B-A20C-B658CBDF793C}"/>
              </a:ext>
            </a:extLst>
          </p:cNvPr>
          <p:cNvSpPr/>
          <p:nvPr userDrawn="1"/>
        </p:nvSpPr>
        <p:spPr>
          <a:xfrm>
            <a:off x="0" y="2695340"/>
            <a:ext cx="17584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272D656E-1F31-F843-BF6C-B1CEEF5B43AB}"/>
              </a:ext>
            </a:extLst>
          </p:cNvPr>
          <p:cNvSpPr/>
          <p:nvPr userDrawn="1"/>
        </p:nvSpPr>
        <p:spPr>
          <a:xfrm>
            <a:off x="1" y="0"/>
            <a:ext cx="175845" cy="3895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B84CD3A3-B0AB-2241-B450-10899CDB64A9}"/>
              </a:ext>
            </a:extLst>
          </p:cNvPr>
          <p:cNvSpPr/>
          <p:nvPr userDrawn="1"/>
        </p:nvSpPr>
        <p:spPr>
          <a:xfrm>
            <a:off x="0" y="6026228"/>
            <a:ext cx="175846" cy="770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DE6B84E0-D1DA-894E-BB07-7458AF39D8CA}"/>
              </a:ext>
            </a:extLst>
          </p:cNvPr>
          <p:cNvSpPr/>
          <p:nvPr userDrawn="1"/>
        </p:nvSpPr>
        <p:spPr>
          <a:xfrm>
            <a:off x="0" y="6620361"/>
            <a:ext cx="175847" cy="237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49086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tile tx="254000" ty="381000" sx="50000" sy="5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2B89-6B8D-1041-AD40-54D747388F9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solidFill>
                  <a:schemeClr val="bg1"/>
                </a:solidFill>
              </a:defRPr>
            </a:lvl1pPr>
          </a:lstStyle>
          <a:p>
            <a:r>
              <a:rPr lang="en-GB"/>
              <a:t>Hier komt een titel</a:t>
            </a:r>
            <a:endParaRPr lang="en-BE"/>
          </a:p>
        </p:txBody>
      </p:sp>
      <p:sp>
        <p:nvSpPr>
          <p:cNvPr id="3" name="Subtitle 2">
            <a:extLst>
              <a:ext uri="{FF2B5EF4-FFF2-40B4-BE49-F238E27FC236}">
                <a16:creationId xmlns:a16="http://schemas.microsoft.com/office/drawing/2014/main" id="{5F2AAA61-B84E-5B4C-8D83-66F83CB9B7AA}"/>
              </a:ext>
            </a:extLst>
          </p:cNvPr>
          <p:cNvSpPr>
            <a:spLocks noGrp="1"/>
          </p:cNvSpPr>
          <p:nvPr>
            <p:ph type="subTitle" idx="1" hasCustomPrompt="1"/>
          </p:nvPr>
        </p:nvSpPr>
        <p:spPr>
          <a:xfrm>
            <a:off x="1524000" y="3602038"/>
            <a:ext cx="9144000" cy="1655762"/>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En hier eventueel een ondertitel</a:t>
            </a:r>
            <a:endParaRPr lang="en-BE"/>
          </a:p>
        </p:txBody>
      </p:sp>
      <p:sp>
        <p:nvSpPr>
          <p:cNvPr id="8" name="Rectangle 7">
            <a:extLst>
              <a:ext uri="{FF2B5EF4-FFF2-40B4-BE49-F238E27FC236}">
                <a16:creationId xmlns:a16="http://schemas.microsoft.com/office/drawing/2014/main" id="{CAC955E2-BFD8-9640-9B33-7EBEE645F63A}"/>
              </a:ext>
            </a:extLst>
          </p:cNvPr>
          <p:cNvSpPr/>
          <p:nvPr userDrawn="1"/>
        </p:nvSpPr>
        <p:spPr>
          <a:xfrm>
            <a:off x="0" y="2695340"/>
            <a:ext cx="17584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94A7C2D5-0D19-0049-AF88-E59A1DED5B3F}"/>
              </a:ext>
            </a:extLst>
          </p:cNvPr>
          <p:cNvSpPr/>
          <p:nvPr userDrawn="1"/>
        </p:nvSpPr>
        <p:spPr>
          <a:xfrm>
            <a:off x="1" y="0"/>
            <a:ext cx="175845" cy="3895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ectangle 9">
            <a:extLst>
              <a:ext uri="{FF2B5EF4-FFF2-40B4-BE49-F238E27FC236}">
                <a16:creationId xmlns:a16="http://schemas.microsoft.com/office/drawing/2014/main" id="{54001AF1-8735-314D-A978-132FCDB1FA07}"/>
              </a:ext>
            </a:extLst>
          </p:cNvPr>
          <p:cNvSpPr/>
          <p:nvPr userDrawn="1"/>
        </p:nvSpPr>
        <p:spPr>
          <a:xfrm>
            <a:off x="0" y="6026228"/>
            <a:ext cx="175846" cy="7709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10">
            <a:extLst>
              <a:ext uri="{FF2B5EF4-FFF2-40B4-BE49-F238E27FC236}">
                <a16:creationId xmlns:a16="http://schemas.microsoft.com/office/drawing/2014/main" id="{D491E492-9C79-0540-BE9D-3C9FA812DE83}"/>
              </a:ext>
            </a:extLst>
          </p:cNvPr>
          <p:cNvSpPr/>
          <p:nvPr userDrawn="1"/>
        </p:nvSpPr>
        <p:spPr>
          <a:xfrm>
            <a:off x="0" y="6620361"/>
            <a:ext cx="175847" cy="237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95402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3081D365-9DF6-6B44-A0D8-3A9A5E1EC618}"/>
              </a:ext>
            </a:extLst>
          </p:cNvPr>
          <p:cNvSpPr/>
          <p:nvPr userDrawn="1"/>
        </p:nvSpPr>
        <p:spPr>
          <a:xfrm>
            <a:off x="0" y="2695340"/>
            <a:ext cx="17584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Content Placeholder 2">
            <a:extLst>
              <a:ext uri="{FF2B5EF4-FFF2-40B4-BE49-F238E27FC236}">
                <a16:creationId xmlns:a16="http://schemas.microsoft.com/office/drawing/2014/main" id="{69826A2A-26D7-A24D-8B95-14AB618654FF}"/>
              </a:ext>
            </a:extLst>
          </p:cNvPr>
          <p:cNvSpPr>
            <a:spLocks noGrp="1"/>
          </p:cNvSpPr>
          <p:nvPr>
            <p:ph idx="1" hasCustomPrompt="1"/>
          </p:nvPr>
        </p:nvSpPr>
        <p:spPr>
          <a:xfrm>
            <a:off x="1094341" y="2005044"/>
            <a:ext cx="10515600" cy="3895901"/>
          </a:xfrm>
        </p:spPr>
        <p:txBody>
          <a:bodyPr/>
          <a:lstStyle>
            <a:lvl1pPr marL="0" indent="0">
              <a:buNone/>
              <a:defRPr b="0">
                <a:latin typeface="+mn-lt"/>
              </a:defRPr>
            </a:lvl1pPr>
            <a:lvl2pPr>
              <a:defRPr>
                <a:solidFill>
                  <a:schemeClr val="accent2"/>
                </a:solidFill>
              </a:defRPr>
            </a:lvl2pPr>
          </a:lstStyle>
          <a:p>
            <a:pPr lvl="0"/>
            <a:r>
              <a:rPr lang="en-BE"/>
              <a:t>Begin maar te typen …</a:t>
            </a:r>
          </a:p>
        </p:txBody>
      </p:sp>
      <p:pic>
        <p:nvPicPr>
          <p:cNvPr id="15" name="Picture 14">
            <a:extLst>
              <a:ext uri="{FF2B5EF4-FFF2-40B4-BE49-F238E27FC236}">
                <a16:creationId xmlns:a16="http://schemas.microsoft.com/office/drawing/2014/main" id="{8C8B3285-0449-5245-AA15-AA1649A6AA6F}"/>
              </a:ext>
            </a:extLst>
          </p:cNvPr>
          <p:cNvPicPr>
            <a:picLocks noChangeAspect="1"/>
          </p:cNvPicPr>
          <p:nvPr userDrawn="1"/>
        </p:nvPicPr>
        <p:blipFill>
          <a:blip r:embed="rId2"/>
          <a:stretch>
            <a:fillRect/>
          </a:stretch>
        </p:blipFill>
        <p:spPr>
          <a:xfrm>
            <a:off x="9963354" y="6191481"/>
            <a:ext cx="1646586" cy="492637"/>
          </a:xfrm>
          <a:prstGeom prst="rect">
            <a:avLst/>
          </a:prstGeom>
        </p:spPr>
      </p:pic>
      <p:cxnSp>
        <p:nvCxnSpPr>
          <p:cNvPr id="20" name="Straight Connector 19">
            <a:extLst>
              <a:ext uri="{FF2B5EF4-FFF2-40B4-BE49-F238E27FC236}">
                <a16:creationId xmlns:a16="http://schemas.microsoft.com/office/drawing/2014/main" id="{EFD7A051-E7DE-8B4D-8EA4-6C2F85135A28}"/>
              </a:ext>
            </a:extLst>
          </p:cNvPr>
          <p:cNvCxnSpPr>
            <a:cxnSpLocks/>
          </p:cNvCxnSpPr>
          <p:nvPr userDrawn="1"/>
        </p:nvCxnSpPr>
        <p:spPr>
          <a:xfrm>
            <a:off x="1094341" y="6026228"/>
            <a:ext cx="10515601" cy="0"/>
          </a:xfrm>
          <a:prstGeom prst="line">
            <a:avLst/>
          </a:prstGeom>
          <a:ln w="9525"/>
        </p:spPr>
        <p:style>
          <a:lnRef idx="1">
            <a:schemeClr val="dk1"/>
          </a:lnRef>
          <a:fillRef idx="0">
            <a:schemeClr val="dk1"/>
          </a:fillRef>
          <a:effectRef idx="0">
            <a:schemeClr val="dk1"/>
          </a:effectRef>
          <a:fontRef idx="minor">
            <a:schemeClr val="tx1"/>
          </a:fontRef>
        </p:style>
      </p:cxnSp>
      <p:sp>
        <p:nvSpPr>
          <p:cNvPr id="26" name="Title 25">
            <a:extLst>
              <a:ext uri="{FF2B5EF4-FFF2-40B4-BE49-F238E27FC236}">
                <a16:creationId xmlns:a16="http://schemas.microsoft.com/office/drawing/2014/main" id="{9926517B-C517-504B-815F-81AB1C74E79B}"/>
              </a:ext>
            </a:extLst>
          </p:cNvPr>
          <p:cNvSpPr>
            <a:spLocks noGrp="1"/>
          </p:cNvSpPr>
          <p:nvPr>
            <p:ph type="title" hasCustomPrompt="1"/>
          </p:nvPr>
        </p:nvSpPr>
        <p:spPr>
          <a:xfrm>
            <a:off x="1094341" y="365125"/>
            <a:ext cx="10515599" cy="1514636"/>
          </a:xfrm>
          <a:prstGeom prst="rect">
            <a:avLst/>
          </a:prstGeom>
        </p:spPr>
        <p:txBody>
          <a:bodyPr anchor="ctr" anchorCtr="0"/>
          <a:lstStyle/>
          <a:p>
            <a:r>
              <a:rPr lang="en-GB"/>
              <a:t>Titel van de slide</a:t>
            </a:r>
            <a:endParaRPr lang="en-BE"/>
          </a:p>
        </p:txBody>
      </p:sp>
      <p:sp>
        <p:nvSpPr>
          <p:cNvPr id="33" name="Rectangle 32">
            <a:extLst>
              <a:ext uri="{FF2B5EF4-FFF2-40B4-BE49-F238E27FC236}">
                <a16:creationId xmlns:a16="http://schemas.microsoft.com/office/drawing/2014/main" id="{A70ED3E8-8A84-404A-B034-C28668CCCF8B}"/>
              </a:ext>
            </a:extLst>
          </p:cNvPr>
          <p:cNvSpPr/>
          <p:nvPr userDrawn="1"/>
        </p:nvSpPr>
        <p:spPr>
          <a:xfrm>
            <a:off x="1" y="0"/>
            <a:ext cx="175845" cy="3895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Rectangle 34">
            <a:extLst>
              <a:ext uri="{FF2B5EF4-FFF2-40B4-BE49-F238E27FC236}">
                <a16:creationId xmlns:a16="http://schemas.microsoft.com/office/drawing/2014/main" id="{BF4095F9-FE34-DE42-8F24-ED88C1DC627B}"/>
              </a:ext>
            </a:extLst>
          </p:cNvPr>
          <p:cNvSpPr/>
          <p:nvPr userDrawn="1"/>
        </p:nvSpPr>
        <p:spPr>
          <a:xfrm>
            <a:off x="0" y="6026228"/>
            <a:ext cx="175846" cy="7709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Rectangle 35">
            <a:extLst>
              <a:ext uri="{FF2B5EF4-FFF2-40B4-BE49-F238E27FC236}">
                <a16:creationId xmlns:a16="http://schemas.microsoft.com/office/drawing/2014/main" id="{2002B3E6-6E93-DB4B-B50A-8EB5C78E9359}"/>
              </a:ext>
            </a:extLst>
          </p:cNvPr>
          <p:cNvSpPr/>
          <p:nvPr userDrawn="1"/>
        </p:nvSpPr>
        <p:spPr>
          <a:xfrm>
            <a:off x="0" y="6620361"/>
            <a:ext cx="175847" cy="237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84124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66A5-B9BC-DD45-995B-56B69A566C8A}"/>
              </a:ext>
            </a:extLst>
          </p:cNvPr>
          <p:cNvSpPr>
            <a:spLocks noGrp="1"/>
          </p:cNvSpPr>
          <p:nvPr>
            <p:ph type="title" hasCustomPrompt="1"/>
          </p:nvPr>
        </p:nvSpPr>
        <p:spPr>
          <a:xfrm>
            <a:off x="1094340" y="365125"/>
            <a:ext cx="10515600" cy="1325563"/>
          </a:xfrm>
          <a:prstGeom prst="rect">
            <a:avLst/>
          </a:prstGeom>
        </p:spPr>
        <p:txBody>
          <a:bodyPr/>
          <a:lstStyle/>
          <a:p>
            <a:r>
              <a:rPr lang="en-GB"/>
              <a:t>Titel van de slide</a:t>
            </a:r>
            <a:endParaRPr lang="en-BE"/>
          </a:p>
        </p:txBody>
      </p:sp>
      <p:sp>
        <p:nvSpPr>
          <p:cNvPr id="3" name="Content Placeholder 2">
            <a:extLst>
              <a:ext uri="{FF2B5EF4-FFF2-40B4-BE49-F238E27FC236}">
                <a16:creationId xmlns:a16="http://schemas.microsoft.com/office/drawing/2014/main" id="{1740C961-8F61-C648-A04C-F0366325C793}"/>
              </a:ext>
            </a:extLst>
          </p:cNvPr>
          <p:cNvSpPr>
            <a:spLocks noGrp="1"/>
          </p:cNvSpPr>
          <p:nvPr>
            <p:ph sz="half" idx="1"/>
          </p:nvPr>
        </p:nvSpPr>
        <p:spPr>
          <a:xfrm>
            <a:off x="1094340" y="1825625"/>
            <a:ext cx="5181600" cy="406566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Content Placeholder 3">
            <a:extLst>
              <a:ext uri="{FF2B5EF4-FFF2-40B4-BE49-F238E27FC236}">
                <a16:creationId xmlns:a16="http://schemas.microsoft.com/office/drawing/2014/main" id="{B3742C7F-1DC0-1E43-A2D5-277CD77966BB}"/>
              </a:ext>
            </a:extLst>
          </p:cNvPr>
          <p:cNvSpPr>
            <a:spLocks noGrp="1"/>
          </p:cNvSpPr>
          <p:nvPr>
            <p:ph sz="half" idx="2"/>
          </p:nvPr>
        </p:nvSpPr>
        <p:spPr>
          <a:xfrm>
            <a:off x="6428340" y="1825625"/>
            <a:ext cx="5181600" cy="40656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8" name="Rectangle 7">
            <a:extLst>
              <a:ext uri="{FF2B5EF4-FFF2-40B4-BE49-F238E27FC236}">
                <a16:creationId xmlns:a16="http://schemas.microsoft.com/office/drawing/2014/main" id="{53B577C8-1253-3D45-A065-2D89EE2E4270}"/>
              </a:ext>
            </a:extLst>
          </p:cNvPr>
          <p:cNvSpPr/>
          <p:nvPr userDrawn="1"/>
        </p:nvSpPr>
        <p:spPr>
          <a:xfrm>
            <a:off x="0" y="2695340"/>
            <a:ext cx="17584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9" name="Picture 8">
            <a:extLst>
              <a:ext uri="{FF2B5EF4-FFF2-40B4-BE49-F238E27FC236}">
                <a16:creationId xmlns:a16="http://schemas.microsoft.com/office/drawing/2014/main" id="{105EDB79-7405-274C-9CB6-D22DF6738737}"/>
              </a:ext>
            </a:extLst>
          </p:cNvPr>
          <p:cNvPicPr>
            <a:picLocks noChangeAspect="1"/>
          </p:cNvPicPr>
          <p:nvPr userDrawn="1"/>
        </p:nvPicPr>
        <p:blipFill>
          <a:blip r:embed="rId2"/>
          <a:stretch>
            <a:fillRect/>
          </a:stretch>
        </p:blipFill>
        <p:spPr>
          <a:xfrm>
            <a:off x="9963354" y="6191481"/>
            <a:ext cx="1646586" cy="492637"/>
          </a:xfrm>
          <a:prstGeom prst="rect">
            <a:avLst/>
          </a:prstGeom>
        </p:spPr>
      </p:pic>
      <p:cxnSp>
        <p:nvCxnSpPr>
          <p:cNvPr id="10" name="Straight Connector 9">
            <a:extLst>
              <a:ext uri="{FF2B5EF4-FFF2-40B4-BE49-F238E27FC236}">
                <a16:creationId xmlns:a16="http://schemas.microsoft.com/office/drawing/2014/main" id="{079D85EA-C7DC-9745-B0EE-D471A922C991}"/>
              </a:ext>
            </a:extLst>
          </p:cNvPr>
          <p:cNvCxnSpPr>
            <a:cxnSpLocks/>
          </p:cNvCxnSpPr>
          <p:nvPr userDrawn="1"/>
        </p:nvCxnSpPr>
        <p:spPr>
          <a:xfrm>
            <a:off x="1094341" y="6026228"/>
            <a:ext cx="10515601" cy="0"/>
          </a:xfrm>
          <a:prstGeom prst="line">
            <a:avLst/>
          </a:prstGeom>
          <a:ln w="9525"/>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6000A7A1-1F30-5943-AC7A-0EF89EA8523B}"/>
              </a:ext>
            </a:extLst>
          </p:cNvPr>
          <p:cNvSpPr/>
          <p:nvPr userDrawn="1"/>
        </p:nvSpPr>
        <p:spPr>
          <a:xfrm>
            <a:off x="1" y="0"/>
            <a:ext cx="175845" cy="3895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7F36ACAB-42B7-7947-BEBA-378566ACE9F9}"/>
              </a:ext>
            </a:extLst>
          </p:cNvPr>
          <p:cNvSpPr/>
          <p:nvPr userDrawn="1"/>
        </p:nvSpPr>
        <p:spPr>
          <a:xfrm>
            <a:off x="0" y="6026228"/>
            <a:ext cx="175846" cy="7709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A7C4C417-905D-064D-ACD4-D6F5CE0B0F12}"/>
              </a:ext>
            </a:extLst>
          </p:cNvPr>
          <p:cNvSpPr/>
          <p:nvPr userDrawn="1"/>
        </p:nvSpPr>
        <p:spPr>
          <a:xfrm>
            <a:off x="0" y="6620361"/>
            <a:ext cx="175847" cy="237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54550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1346-BA57-EA4B-8577-F81F7ED45FED}"/>
              </a:ext>
            </a:extLst>
          </p:cNvPr>
          <p:cNvSpPr>
            <a:spLocks noGrp="1"/>
          </p:cNvSpPr>
          <p:nvPr>
            <p:ph type="title" hasCustomPrompt="1"/>
          </p:nvPr>
        </p:nvSpPr>
        <p:spPr>
          <a:xfrm>
            <a:off x="1094341" y="457200"/>
            <a:ext cx="3677684" cy="1600200"/>
          </a:xfrm>
          <a:prstGeom prst="rect">
            <a:avLst/>
          </a:prstGeom>
        </p:spPr>
        <p:txBody>
          <a:bodyPr anchor="b"/>
          <a:lstStyle>
            <a:lvl1pPr>
              <a:defRPr sz="3200"/>
            </a:lvl1pPr>
          </a:lstStyle>
          <a:p>
            <a:r>
              <a:rPr lang="en-GB"/>
              <a:t>Titel van de slide</a:t>
            </a:r>
            <a:endParaRPr lang="en-BE"/>
          </a:p>
        </p:txBody>
      </p:sp>
      <p:sp>
        <p:nvSpPr>
          <p:cNvPr id="3" name="Content Placeholder 2">
            <a:extLst>
              <a:ext uri="{FF2B5EF4-FFF2-40B4-BE49-F238E27FC236}">
                <a16:creationId xmlns:a16="http://schemas.microsoft.com/office/drawing/2014/main" id="{0AF11A8A-2852-9445-9988-653EEDE9F3D6}"/>
              </a:ext>
            </a:extLst>
          </p:cNvPr>
          <p:cNvSpPr>
            <a:spLocks noGrp="1"/>
          </p:cNvSpPr>
          <p:nvPr>
            <p:ph idx="1"/>
          </p:nvPr>
        </p:nvSpPr>
        <p:spPr>
          <a:xfrm>
            <a:off x="5183188" y="987425"/>
            <a:ext cx="642675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ext Placeholder 3">
            <a:extLst>
              <a:ext uri="{FF2B5EF4-FFF2-40B4-BE49-F238E27FC236}">
                <a16:creationId xmlns:a16="http://schemas.microsoft.com/office/drawing/2014/main" id="{51259B7E-FE8F-0541-9F7B-9C474A642E25}"/>
              </a:ext>
            </a:extLst>
          </p:cNvPr>
          <p:cNvSpPr>
            <a:spLocks noGrp="1"/>
          </p:cNvSpPr>
          <p:nvPr>
            <p:ph type="body" sz="half" idx="2"/>
          </p:nvPr>
        </p:nvSpPr>
        <p:spPr>
          <a:xfrm>
            <a:off x="1094341" y="2057400"/>
            <a:ext cx="36776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Rectangle 7">
            <a:extLst>
              <a:ext uri="{FF2B5EF4-FFF2-40B4-BE49-F238E27FC236}">
                <a16:creationId xmlns:a16="http://schemas.microsoft.com/office/drawing/2014/main" id="{0BC27AC0-AD30-6340-84A4-3C873B10C94D}"/>
              </a:ext>
            </a:extLst>
          </p:cNvPr>
          <p:cNvSpPr/>
          <p:nvPr userDrawn="1"/>
        </p:nvSpPr>
        <p:spPr>
          <a:xfrm>
            <a:off x="0" y="2695340"/>
            <a:ext cx="17584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9" name="Picture 8">
            <a:extLst>
              <a:ext uri="{FF2B5EF4-FFF2-40B4-BE49-F238E27FC236}">
                <a16:creationId xmlns:a16="http://schemas.microsoft.com/office/drawing/2014/main" id="{30DB7D32-3250-C042-B015-8413EEF48C50}"/>
              </a:ext>
            </a:extLst>
          </p:cNvPr>
          <p:cNvPicPr>
            <a:picLocks noChangeAspect="1"/>
          </p:cNvPicPr>
          <p:nvPr userDrawn="1"/>
        </p:nvPicPr>
        <p:blipFill>
          <a:blip r:embed="rId2"/>
          <a:stretch>
            <a:fillRect/>
          </a:stretch>
        </p:blipFill>
        <p:spPr>
          <a:xfrm>
            <a:off x="9963354" y="6191481"/>
            <a:ext cx="1646586" cy="492637"/>
          </a:xfrm>
          <a:prstGeom prst="rect">
            <a:avLst/>
          </a:prstGeom>
        </p:spPr>
      </p:pic>
      <p:cxnSp>
        <p:nvCxnSpPr>
          <p:cNvPr id="10" name="Straight Connector 9">
            <a:extLst>
              <a:ext uri="{FF2B5EF4-FFF2-40B4-BE49-F238E27FC236}">
                <a16:creationId xmlns:a16="http://schemas.microsoft.com/office/drawing/2014/main" id="{F938F078-82E9-3D4B-A8B5-F15034939FC5}"/>
              </a:ext>
            </a:extLst>
          </p:cNvPr>
          <p:cNvCxnSpPr>
            <a:cxnSpLocks/>
          </p:cNvCxnSpPr>
          <p:nvPr userDrawn="1"/>
        </p:nvCxnSpPr>
        <p:spPr>
          <a:xfrm>
            <a:off x="1094341" y="6026228"/>
            <a:ext cx="10515601" cy="0"/>
          </a:xfrm>
          <a:prstGeom prst="line">
            <a:avLst/>
          </a:prstGeom>
          <a:ln w="9525"/>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9742B77-7FF7-C240-B46E-B4F74F4B96C5}"/>
              </a:ext>
            </a:extLst>
          </p:cNvPr>
          <p:cNvSpPr/>
          <p:nvPr userDrawn="1"/>
        </p:nvSpPr>
        <p:spPr>
          <a:xfrm>
            <a:off x="1" y="0"/>
            <a:ext cx="175845" cy="3895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41377BDD-001F-1F4E-AA47-EBE8F92D13FE}"/>
              </a:ext>
            </a:extLst>
          </p:cNvPr>
          <p:cNvSpPr/>
          <p:nvPr userDrawn="1"/>
        </p:nvSpPr>
        <p:spPr>
          <a:xfrm>
            <a:off x="0" y="6026228"/>
            <a:ext cx="175846" cy="7709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EEE1E710-F099-C549-8735-50C3CFD4CDF4}"/>
              </a:ext>
            </a:extLst>
          </p:cNvPr>
          <p:cNvSpPr/>
          <p:nvPr userDrawn="1"/>
        </p:nvSpPr>
        <p:spPr>
          <a:xfrm>
            <a:off x="0" y="6620361"/>
            <a:ext cx="175847" cy="237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9460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E83830-E01A-4B49-B264-ACA56640EEFD}"/>
              </a:ext>
            </a:extLst>
          </p:cNvPr>
          <p:cNvPicPr>
            <a:picLocks noChangeAspect="1"/>
          </p:cNvPicPr>
          <p:nvPr userDrawn="1"/>
        </p:nvPicPr>
        <p:blipFill>
          <a:blip r:embed="rId2"/>
          <a:srcRect/>
          <a:stretch/>
        </p:blipFill>
        <p:spPr>
          <a:xfrm>
            <a:off x="9991725" y="6215825"/>
            <a:ext cx="1563426" cy="404536"/>
          </a:xfrm>
          <a:prstGeom prst="rect">
            <a:avLst/>
          </a:prstGeom>
        </p:spPr>
      </p:pic>
      <p:sp>
        <p:nvSpPr>
          <p:cNvPr id="7" name="Rectangle 6">
            <a:extLst>
              <a:ext uri="{FF2B5EF4-FFF2-40B4-BE49-F238E27FC236}">
                <a16:creationId xmlns:a16="http://schemas.microsoft.com/office/drawing/2014/main" id="{AB3EC58F-B9F3-524D-8511-29A25E4AA576}"/>
              </a:ext>
            </a:extLst>
          </p:cNvPr>
          <p:cNvSpPr/>
          <p:nvPr userDrawn="1"/>
        </p:nvSpPr>
        <p:spPr>
          <a:xfrm>
            <a:off x="0" y="2695340"/>
            <a:ext cx="175846"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4EA16F69-BD4B-6147-A59F-6EB5589AD2CD}"/>
              </a:ext>
            </a:extLst>
          </p:cNvPr>
          <p:cNvSpPr/>
          <p:nvPr userDrawn="1"/>
        </p:nvSpPr>
        <p:spPr>
          <a:xfrm>
            <a:off x="1" y="0"/>
            <a:ext cx="175845" cy="3895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ectangle 9">
            <a:extLst>
              <a:ext uri="{FF2B5EF4-FFF2-40B4-BE49-F238E27FC236}">
                <a16:creationId xmlns:a16="http://schemas.microsoft.com/office/drawing/2014/main" id="{33F1BDD8-C854-A644-A076-086A642FFDD0}"/>
              </a:ext>
            </a:extLst>
          </p:cNvPr>
          <p:cNvSpPr/>
          <p:nvPr userDrawn="1"/>
        </p:nvSpPr>
        <p:spPr>
          <a:xfrm>
            <a:off x="0" y="6026228"/>
            <a:ext cx="175846" cy="7709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10">
            <a:extLst>
              <a:ext uri="{FF2B5EF4-FFF2-40B4-BE49-F238E27FC236}">
                <a16:creationId xmlns:a16="http://schemas.microsoft.com/office/drawing/2014/main" id="{72CCBF95-3695-C349-82CA-25D5B203F24B}"/>
              </a:ext>
            </a:extLst>
          </p:cNvPr>
          <p:cNvSpPr/>
          <p:nvPr userDrawn="1"/>
        </p:nvSpPr>
        <p:spPr>
          <a:xfrm>
            <a:off x="0" y="6620361"/>
            <a:ext cx="175847" cy="237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a:extLst>
              <a:ext uri="{FF2B5EF4-FFF2-40B4-BE49-F238E27FC236}">
                <a16:creationId xmlns:a16="http://schemas.microsoft.com/office/drawing/2014/main" id="{11E3B19E-1E16-BA48-B9DE-9D8A0FF5A119}"/>
              </a:ext>
            </a:extLst>
          </p:cNvPr>
          <p:cNvPicPr>
            <a:picLocks noChangeAspect="1"/>
          </p:cNvPicPr>
          <p:nvPr userDrawn="1"/>
        </p:nvPicPr>
        <p:blipFill>
          <a:blip r:embed="rId3"/>
          <a:stretch>
            <a:fillRect/>
          </a:stretch>
        </p:blipFill>
        <p:spPr>
          <a:xfrm>
            <a:off x="2542884" y="2978150"/>
            <a:ext cx="939800" cy="901700"/>
          </a:xfrm>
          <a:prstGeom prst="rect">
            <a:avLst/>
          </a:prstGeom>
        </p:spPr>
      </p:pic>
      <p:sp>
        <p:nvSpPr>
          <p:cNvPr id="13" name="Title 12">
            <a:extLst>
              <a:ext uri="{FF2B5EF4-FFF2-40B4-BE49-F238E27FC236}">
                <a16:creationId xmlns:a16="http://schemas.microsoft.com/office/drawing/2014/main" id="{ADB8DC0A-E9B6-5B45-8201-B99D8A85401F}"/>
              </a:ext>
            </a:extLst>
          </p:cNvPr>
          <p:cNvSpPr>
            <a:spLocks noGrp="1"/>
          </p:cNvSpPr>
          <p:nvPr>
            <p:ph type="title" hasCustomPrompt="1"/>
          </p:nvPr>
        </p:nvSpPr>
        <p:spPr>
          <a:xfrm>
            <a:off x="3885376" y="2766218"/>
            <a:ext cx="7983872" cy="1325563"/>
          </a:xfrm>
        </p:spPr>
        <p:txBody>
          <a:bodyPr>
            <a:normAutofit/>
          </a:bodyPr>
          <a:lstStyle>
            <a:lvl1pPr>
              <a:defRPr sz="6000">
                <a:solidFill>
                  <a:schemeClr val="bg1"/>
                </a:solidFill>
              </a:defRPr>
            </a:lvl1pPr>
          </a:lstStyle>
          <a:p>
            <a:r>
              <a:rPr lang="en-GB"/>
              <a:t>Bedankt!</a:t>
            </a:r>
            <a:endParaRPr lang="en-BE"/>
          </a:p>
        </p:txBody>
      </p:sp>
      <p:cxnSp>
        <p:nvCxnSpPr>
          <p:cNvPr id="15" name="Straight Connector 14">
            <a:extLst>
              <a:ext uri="{FF2B5EF4-FFF2-40B4-BE49-F238E27FC236}">
                <a16:creationId xmlns:a16="http://schemas.microsoft.com/office/drawing/2014/main" id="{A15D9136-D46F-BD48-AF07-D14612DBB21E}"/>
              </a:ext>
            </a:extLst>
          </p:cNvPr>
          <p:cNvCxnSpPr>
            <a:cxnSpLocks/>
          </p:cNvCxnSpPr>
          <p:nvPr userDrawn="1"/>
        </p:nvCxnSpPr>
        <p:spPr>
          <a:xfrm>
            <a:off x="1094341" y="6026228"/>
            <a:ext cx="10515601" cy="0"/>
          </a:xfrm>
          <a:prstGeom prst="line">
            <a:avLst/>
          </a:prstGeom>
          <a:ln w="952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008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DB5DC6-8AC4-3B1A-BF15-3063B456CC1B}"/>
              </a:ext>
            </a:extLst>
          </p:cNvPr>
          <p:cNvSpPr>
            <a:spLocks noGrp="1"/>
          </p:cNvSpPr>
          <p:nvPr>
            <p:ph type="dt" sz="half" idx="10"/>
          </p:nvPr>
        </p:nvSpPr>
        <p:spPr/>
        <p:txBody>
          <a:bodyPr/>
          <a:lstStyle/>
          <a:p>
            <a:endParaRPr lang="en-BE"/>
          </a:p>
        </p:txBody>
      </p:sp>
      <p:sp>
        <p:nvSpPr>
          <p:cNvPr id="3" name="Tijdelijke aanduiding voor dianummer 2">
            <a:extLst>
              <a:ext uri="{FF2B5EF4-FFF2-40B4-BE49-F238E27FC236}">
                <a16:creationId xmlns:a16="http://schemas.microsoft.com/office/drawing/2014/main" id="{9C7BD881-347D-4D23-603E-84432FF68232}"/>
              </a:ext>
            </a:extLst>
          </p:cNvPr>
          <p:cNvSpPr>
            <a:spLocks noGrp="1"/>
          </p:cNvSpPr>
          <p:nvPr>
            <p:ph type="sldNum" sz="quarter" idx="11"/>
          </p:nvPr>
        </p:nvSpPr>
        <p:spPr/>
        <p:txBody>
          <a:bodyPr/>
          <a:lstStyle/>
          <a:p>
            <a:fld id="{4D4E4F43-BC01-D14A-AA9D-3A6AB16C46B1}" type="slidenum">
              <a:rPr lang="nl-BE" smtClean="0"/>
              <a:t>‹#›</a:t>
            </a:fld>
            <a:endParaRPr lang="nl-BE"/>
          </a:p>
        </p:txBody>
      </p:sp>
      <p:sp>
        <p:nvSpPr>
          <p:cNvPr id="4" name="Tijdelijke aanduiding voor voettekst 3">
            <a:extLst>
              <a:ext uri="{FF2B5EF4-FFF2-40B4-BE49-F238E27FC236}">
                <a16:creationId xmlns:a16="http://schemas.microsoft.com/office/drawing/2014/main" id="{4533FCD4-5CEE-C850-307C-E34FB2EA8585}"/>
              </a:ext>
            </a:extLst>
          </p:cNvPr>
          <p:cNvSpPr>
            <a:spLocks noGrp="1"/>
          </p:cNvSpPr>
          <p:nvPr>
            <p:ph type="ftr" sz="quarter" idx="12"/>
          </p:nvPr>
        </p:nvSpPr>
        <p:spPr/>
        <p:txBody>
          <a:bodyPr/>
          <a:lstStyle/>
          <a:p>
            <a:r>
              <a:rPr lang="en-BE"/>
              <a:t>‹#›</a:t>
            </a:r>
          </a:p>
        </p:txBody>
      </p:sp>
    </p:spTree>
    <p:extLst>
      <p:ext uri="{BB962C8B-B14F-4D97-AF65-F5344CB8AC3E}">
        <p14:creationId xmlns:p14="http://schemas.microsoft.com/office/powerpoint/2010/main" val="31974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A722DD-6531-9E41-9440-34115B695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Date Placeholder 3">
            <a:extLst>
              <a:ext uri="{FF2B5EF4-FFF2-40B4-BE49-F238E27FC236}">
                <a16:creationId xmlns:a16="http://schemas.microsoft.com/office/drawing/2014/main" id="{A309E417-83C8-9549-9ACC-FBED52023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3CD7EEAB-FE4A-6740-AA86-73B424FB1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4F43-BC01-D14A-AA9D-3A6AB16C46B1}" type="slidenum">
              <a:t>‹#›</a:t>
            </a:fld>
            <a:endParaRPr lang="en-BE"/>
          </a:p>
        </p:txBody>
      </p:sp>
      <p:sp>
        <p:nvSpPr>
          <p:cNvPr id="10" name="Title Placeholder 9">
            <a:extLst>
              <a:ext uri="{FF2B5EF4-FFF2-40B4-BE49-F238E27FC236}">
                <a16:creationId xmlns:a16="http://schemas.microsoft.com/office/drawing/2014/main" id="{C74C355B-149E-7245-A23C-C395A22C7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BE"/>
          </a:p>
        </p:txBody>
      </p:sp>
      <p:sp>
        <p:nvSpPr>
          <p:cNvPr id="11" name="Footer Placeholder 10">
            <a:extLst>
              <a:ext uri="{FF2B5EF4-FFF2-40B4-BE49-F238E27FC236}">
                <a16:creationId xmlns:a16="http://schemas.microsoft.com/office/drawing/2014/main" id="{2CFB4857-3956-9E46-ADB3-EBEF4A37D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BE"/>
              <a:t>‹#›</a:t>
            </a:r>
          </a:p>
        </p:txBody>
      </p:sp>
    </p:spTree>
    <p:extLst>
      <p:ext uri="{BB962C8B-B14F-4D97-AF65-F5344CB8AC3E}">
        <p14:creationId xmlns:p14="http://schemas.microsoft.com/office/powerpoint/2010/main" val="3258529895"/>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61" r:id="rId3"/>
    <p:sldLayoutId id="2147483662" r:id="rId4"/>
    <p:sldLayoutId id="2147483664" r:id="rId5"/>
    <p:sldLayoutId id="2147483668" r:id="rId6"/>
    <p:sldLayoutId id="2147483673" r:id="rId7"/>
    <p:sldLayoutId id="2147483675" r:id="rId8"/>
  </p:sldLayoutIdLst>
  <p:hf hdr="0" ftr="0" dt="0"/>
  <p:txStyles>
    <p:titleStyle>
      <a:lvl1pPr algn="l" defTabSz="914400" rtl="0" eaLnBrk="1" latinLnBrk="0" hangingPunct="1">
        <a:lnSpc>
          <a:spcPct val="90000"/>
        </a:lnSpc>
        <a:spcBef>
          <a:spcPct val="0"/>
        </a:spcBef>
        <a:buNone/>
        <a:defRPr sz="4400" b="1"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18/10/relationships/comments" Target="../comments/modernComment_127_F6C7C837.xml"/><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Ig1ELtfzeSk?start=1&amp;feature=oembed" TargetMode="Externa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6.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8.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notesSlide" Target="../notesSlides/notesSlide8.xml"/><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0.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F4F1-16B8-0544-9D09-4543868F528D}"/>
              </a:ext>
            </a:extLst>
          </p:cNvPr>
          <p:cNvSpPr>
            <a:spLocks noGrp="1"/>
          </p:cNvSpPr>
          <p:nvPr>
            <p:ph type="ctrTitle"/>
          </p:nvPr>
        </p:nvSpPr>
        <p:spPr>
          <a:xfrm>
            <a:off x="744642" y="856268"/>
            <a:ext cx="8336987" cy="2977923"/>
          </a:xfrm>
        </p:spPr>
        <p:txBody>
          <a:bodyPr/>
          <a:lstStyle/>
          <a:p>
            <a:r>
              <a:rPr lang="nl-BE"/>
              <a:t>Eerste hulp bij shiftwerk</a:t>
            </a:r>
            <a:endParaRPr lang="en-BE"/>
          </a:p>
        </p:txBody>
      </p:sp>
      <p:sp>
        <p:nvSpPr>
          <p:cNvPr id="3" name="Subtitle 2">
            <a:extLst>
              <a:ext uri="{FF2B5EF4-FFF2-40B4-BE49-F238E27FC236}">
                <a16:creationId xmlns:a16="http://schemas.microsoft.com/office/drawing/2014/main" id="{959514B7-6F4B-4F4C-8750-66823B002673}"/>
              </a:ext>
            </a:extLst>
          </p:cNvPr>
          <p:cNvSpPr>
            <a:spLocks noGrp="1"/>
          </p:cNvSpPr>
          <p:nvPr>
            <p:ph type="subTitle" idx="1"/>
          </p:nvPr>
        </p:nvSpPr>
        <p:spPr>
          <a:xfrm>
            <a:off x="745067" y="3839635"/>
            <a:ext cx="11047924" cy="2835426"/>
          </a:xfrm>
        </p:spPr>
        <p:txBody>
          <a:bodyPr vert="horz" lIns="91440" tIns="45720" rIns="91440" bIns="45720" rtlCol="0" anchor="t">
            <a:normAutofit fontScale="92500" lnSpcReduction="10000"/>
          </a:bodyPr>
          <a:lstStyle/>
          <a:p>
            <a:endParaRPr lang="nl-NL">
              <a:ea typeface="Calibri"/>
              <a:cs typeface="Calibri"/>
            </a:endParaRPr>
          </a:p>
          <a:p>
            <a:endParaRPr lang="nl-NL"/>
          </a:p>
          <a:p>
            <a:r>
              <a:rPr lang="nl-NL"/>
              <a:t>Tips en tricks: hoe blijf je gezond?</a:t>
            </a:r>
            <a:endParaRPr lang="nl-NL">
              <a:ea typeface="Calibri"/>
              <a:cs typeface="Calibri"/>
            </a:endParaRPr>
          </a:p>
          <a:p>
            <a:r>
              <a:rPr lang="nl-NL"/>
              <a:t>Lukas </a:t>
            </a:r>
            <a:r>
              <a:rPr lang="nl-NL" err="1"/>
              <a:t>Hellebuyck</a:t>
            </a:r>
            <a:r>
              <a:rPr lang="nl-NL"/>
              <a:t> en </a:t>
            </a:r>
            <a:r>
              <a:rPr lang="nl-NL" err="1"/>
              <a:t>Annalise</a:t>
            </a:r>
            <a:r>
              <a:rPr lang="nl-NL"/>
              <a:t> </a:t>
            </a:r>
            <a:r>
              <a:rPr lang="nl-NL" err="1"/>
              <a:t>Delbouille</a:t>
            </a:r>
            <a:endParaRPr lang="nl-NL" err="1">
              <a:ea typeface="Calibri"/>
              <a:cs typeface="Calibri"/>
            </a:endParaRPr>
          </a:p>
          <a:p>
            <a:endParaRPr lang="nl-NL"/>
          </a:p>
          <a:p>
            <a:pPr algn="r"/>
            <a:r>
              <a:rPr lang="nl-NL"/>
              <a:t>Colloquium Arbeid en Gezondheid</a:t>
            </a:r>
            <a:endParaRPr lang="nl-NL">
              <a:ea typeface="Calibri"/>
              <a:cs typeface="Calibri"/>
            </a:endParaRPr>
          </a:p>
          <a:p>
            <a:pPr algn="r"/>
            <a:r>
              <a:rPr lang="nl-NL"/>
              <a:t>25 april 2025</a:t>
            </a:r>
            <a:endParaRPr lang="nl-NL">
              <a:ea typeface="Calibri"/>
              <a:cs typeface="Calibri"/>
            </a:endParaRPr>
          </a:p>
        </p:txBody>
      </p:sp>
    </p:spTree>
    <p:extLst>
      <p:ext uri="{BB962C8B-B14F-4D97-AF65-F5344CB8AC3E}">
        <p14:creationId xmlns:p14="http://schemas.microsoft.com/office/powerpoint/2010/main" val="3235987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7407-D920-1149-B402-909B18006C4B}"/>
              </a:ext>
            </a:extLst>
          </p:cNvPr>
          <p:cNvSpPr>
            <a:spLocks noGrp="1"/>
          </p:cNvSpPr>
          <p:nvPr>
            <p:ph type="ctrTitle"/>
          </p:nvPr>
        </p:nvSpPr>
        <p:spPr>
          <a:xfrm>
            <a:off x="1678550" y="1757363"/>
            <a:ext cx="9015954" cy="2977923"/>
          </a:xfrm>
        </p:spPr>
        <p:txBody>
          <a:bodyPr>
            <a:normAutofit/>
          </a:bodyPr>
          <a:lstStyle/>
          <a:p>
            <a:r>
              <a:rPr lang="nl-BE" sz="5400"/>
              <a:t>Wat is een gezonde werkplek?</a:t>
            </a:r>
            <a:endParaRPr lang="en-BE" sz="5400"/>
          </a:p>
        </p:txBody>
      </p:sp>
      <p:sp>
        <p:nvSpPr>
          <p:cNvPr id="3" name="Subtitle 2">
            <a:extLst>
              <a:ext uri="{FF2B5EF4-FFF2-40B4-BE49-F238E27FC236}">
                <a16:creationId xmlns:a16="http://schemas.microsoft.com/office/drawing/2014/main" id="{3580969A-F1C1-1D4D-9AE1-0D6913B23D53}"/>
              </a:ext>
            </a:extLst>
          </p:cNvPr>
          <p:cNvSpPr>
            <a:spLocks noGrp="1"/>
          </p:cNvSpPr>
          <p:nvPr>
            <p:ph type="subTitle" idx="1"/>
          </p:nvPr>
        </p:nvSpPr>
        <p:spPr/>
        <p:txBody>
          <a:bodyPr vert="horz" lIns="91440" tIns="45720" rIns="91440" bIns="45720" rtlCol="0" anchor="t">
            <a:normAutofit/>
          </a:bodyPr>
          <a:lstStyle/>
          <a:p>
            <a:r>
              <a:rPr lang="en-BE">
                <a:ea typeface="Calibri"/>
                <a:cs typeface="Calibri"/>
              </a:rPr>
              <a:t>Context: ploegenarbeid</a:t>
            </a:r>
            <a:endParaRPr lang="en-US"/>
          </a:p>
        </p:txBody>
      </p:sp>
    </p:spTree>
    <p:extLst>
      <p:ext uri="{BB962C8B-B14F-4D97-AF65-F5344CB8AC3E}">
        <p14:creationId xmlns:p14="http://schemas.microsoft.com/office/powerpoint/2010/main" val="165098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83A06B-C347-604F-A53E-09F0C81BCDD6}"/>
              </a:ext>
            </a:extLst>
          </p:cNvPr>
          <p:cNvSpPr>
            <a:spLocks noGrp="1"/>
          </p:cNvSpPr>
          <p:nvPr>
            <p:ph type="title"/>
          </p:nvPr>
        </p:nvSpPr>
        <p:spPr>
          <a:xfrm>
            <a:off x="1094341" y="365125"/>
            <a:ext cx="10515599" cy="1514636"/>
          </a:xfrm>
        </p:spPr>
        <p:txBody>
          <a:bodyPr anchor="ctr">
            <a:normAutofit/>
          </a:bodyPr>
          <a:lstStyle/>
          <a:p>
            <a:r>
              <a:rPr lang="nl-NL"/>
              <a:t>Wat is een gezonde werkplek?</a:t>
            </a:r>
            <a:endParaRPr lang="en-BE"/>
          </a:p>
        </p:txBody>
      </p:sp>
      <p:graphicFrame>
        <p:nvGraphicFramePr>
          <p:cNvPr id="5" name="Content Placeholder 1">
            <a:extLst>
              <a:ext uri="{FF2B5EF4-FFF2-40B4-BE49-F238E27FC236}">
                <a16:creationId xmlns:a16="http://schemas.microsoft.com/office/drawing/2014/main" id="{0226DDD4-9614-71F3-EBEB-751F7DC02311}"/>
              </a:ext>
            </a:extLst>
          </p:cNvPr>
          <p:cNvGraphicFramePr>
            <a:graphicFrameLocks noGrp="1"/>
          </p:cNvGraphicFramePr>
          <p:nvPr>
            <p:ph idx="1"/>
            <p:extLst>
              <p:ext uri="{D42A27DB-BD31-4B8C-83A1-F6EECF244321}">
                <p14:modId xmlns:p14="http://schemas.microsoft.com/office/powerpoint/2010/main" val="1200692552"/>
              </p:ext>
            </p:extLst>
          </p:nvPr>
        </p:nvGraphicFramePr>
        <p:xfrm>
          <a:off x="1094341" y="2005044"/>
          <a:ext cx="10515600" cy="3895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15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521D8-08E0-4BE9-A1F6-4D62EABA54B7}"/>
              </a:ext>
            </a:extLst>
          </p:cNvPr>
          <p:cNvSpPr>
            <a:spLocks noGrp="1"/>
          </p:cNvSpPr>
          <p:nvPr>
            <p:ph type="ctrTitle"/>
          </p:nvPr>
        </p:nvSpPr>
        <p:spPr/>
        <p:txBody>
          <a:bodyPr>
            <a:normAutofit/>
          </a:bodyPr>
          <a:lstStyle/>
          <a:p>
            <a:r>
              <a:rPr lang="nl-NL" sz="5400"/>
              <a:t>Effecten op jouw gezondheid</a:t>
            </a:r>
            <a:endParaRPr lang="nl-BE" sz="5400"/>
          </a:p>
        </p:txBody>
      </p:sp>
      <p:sp>
        <p:nvSpPr>
          <p:cNvPr id="3" name="Ondertitel 2">
            <a:extLst>
              <a:ext uri="{FF2B5EF4-FFF2-40B4-BE49-F238E27FC236}">
                <a16:creationId xmlns:a16="http://schemas.microsoft.com/office/drawing/2014/main" id="{335A732F-9333-291F-83AA-613640872F09}"/>
              </a:ext>
            </a:extLst>
          </p:cNvPr>
          <p:cNvSpPr>
            <a:spLocks noGrp="1"/>
          </p:cNvSpPr>
          <p:nvPr>
            <p:ph type="subTitle" idx="1"/>
          </p:nvPr>
        </p:nvSpPr>
        <p:spPr/>
        <p:txBody>
          <a:bodyPr/>
          <a:lstStyle/>
          <a:p>
            <a:pPr marL="342900" indent="-342900">
              <a:buFont typeface="Arial" panose="020B0604020202020204" pitchFamily="34" charset="0"/>
              <a:buChar char="•"/>
            </a:pPr>
            <a:r>
              <a:rPr lang="nl-NL"/>
              <a:t>Gezond leven</a:t>
            </a:r>
          </a:p>
          <a:p>
            <a:pPr marL="342900" indent="-342900">
              <a:buFont typeface="Arial" panose="020B0604020202020204" pitchFamily="34" charset="0"/>
              <a:buChar char="•"/>
            </a:pPr>
            <a:r>
              <a:rPr lang="nl-NL"/>
              <a:t>Een gezond ritme</a:t>
            </a:r>
          </a:p>
          <a:p>
            <a:pPr marL="342900" indent="-342900">
              <a:buFont typeface="Arial" panose="020B0604020202020204" pitchFamily="34" charset="0"/>
              <a:buChar char="•"/>
            </a:pPr>
            <a:r>
              <a:rPr lang="nl-BE"/>
              <a:t>Fit in je hoofd</a:t>
            </a:r>
          </a:p>
        </p:txBody>
      </p:sp>
    </p:spTree>
    <p:extLst>
      <p:ext uri="{BB962C8B-B14F-4D97-AF65-F5344CB8AC3E}">
        <p14:creationId xmlns:p14="http://schemas.microsoft.com/office/powerpoint/2010/main" val="102994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6A6B4B-1BF1-2E83-3415-BFF0543C5BA1}"/>
              </a:ext>
            </a:extLst>
          </p:cNvPr>
          <p:cNvSpPr>
            <a:spLocks noGrp="1"/>
          </p:cNvSpPr>
          <p:nvPr>
            <p:ph type="ctrTitle"/>
          </p:nvPr>
        </p:nvSpPr>
        <p:spPr/>
        <p:txBody>
          <a:bodyPr/>
          <a:lstStyle/>
          <a:p>
            <a:r>
              <a:rPr lang="nl-BE"/>
              <a:t>Gezond leven</a:t>
            </a:r>
          </a:p>
        </p:txBody>
      </p:sp>
      <p:sp>
        <p:nvSpPr>
          <p:cNvPr id="3" name="Ondertitel 2">
            <a:extLst>
              <a:ext uri="{FF2B5EF4-FFF2-40B4-BE49-F238E27FC236}">
                <a16:creationId xmlns:a16="http://schemas.microsoft.com/office/drawing/2014/main" id="{AB3CC2FD-A847-1895-EE27-3ABEAB3BFB55}"/>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96758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D72BBE7-6A4B-44CD-EB7D-CE1935E80799}"/>
              </a:ext>
            </a:extLst>
          </p:cNvPr>
          <p:cNvSpPr>
            <a:spLocks noGrp="1"/>
          </p:cNvSpPr>
          <p:nvPr>
            <p:ph type="title"/>
          </p:nvPr>
        </p:nvSpPr>
        <p:spPr/>
        <p:txBody>
          <a:bodyPr/>
          <a:lstStyle/>
          <a:p>
            <a:r>
              <a:rPr lang="nl-NL">
                <a:ea typeface="Calibri"/>
                <a:cs typeface="Calibri"/>
              </a:rPr>
              <a:t>Een beetje achtergrond</a:t>
            </a:r>
            <a:br>
              <a:rPr lang="nl-NL">
                <a:ea typeface="Calibri"/>
                <a:cs typeface="Calibri"/>
              </a:rPr>
            </a:br>
            <a:endParaRPr lang="nl-NL"/>
          </a:p>
        </p:txBody>
      </p:sp>
      <p:pic>
        <p:nvPicPr>
          <p:cNvPr id="1027" name="Picture 3">
            <a:extLst>
              <a:ext uri="{FF2B5EF4-FFF2-40B4-BE49-F238E27FC236}">
                <a16:creationId xmlns:a16="http://schemas.microsoft.com/office/drawing/2014/main" id="{1561CAD0-B6CF-F1B0-7502-C058AE2C2F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7420" y="1105097"/>
            <a:ext cx="6148046" cy="46476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1398678-5DAD-1D7C-12C5-2A379D46CA94}"/>
              </a:ext>
            </a:extLst>
          </p:cNvPr>
          <p:cNvPicPr>
            <a:picLocks noChangeAspect="1"/>
          </p:cNvPicPr>
          <p:nvPr/>
        </p:nvPicPr>
        <p:blipFill>
          <a:blip r:embed="rId3"/>
          <a:stretch>
            <a:fillRect/>
          </a:stretch>
        </p:blipFill>
        <p:spPr>
          <a:xfrm>
            <a:off x="248675" y="1319875"/>
            <a:ext cx="5627588" cy="4430452"/>
          </a:xfrm>
          <a:prstGeom prst="rect">
            <a:avLst/>
          </a:prstGeom>
        </p:spPr>
      </p:pic>
    </p:spTree>
    <p:extLst>
      <p:ext uri="{BB962C8B-B14F-4D97-AF65-F5344CB8AC3E}">
        <p14:creationId xmlns:p14="http://schemas.microsoft.com/office/powerpoint/2010/main" val="217457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4AD4932-A7FF-1FC5-2687-AF2A6FAC8E5B}"/>
              </a:ext>
            </a:extLst>
          </p:cNvPr>
          <p:cNvPicPr>
            <a:picLocks noGrp="1" noChangeAspect="1"/>
          </p:cNvPicPr>
          <p:nvPr>
            <p:ph idx="1"/>
          </p:nvPr>
        </p:nvPicPr>
        <p:blipFill>
          <a:blip r:embed="rId3"/>
          <a:stretch>
            <a:fillRect/>
          </a:stretch>
        </p:blipFill>
        <p:spPr>
          <a:xfrm>
            <a:off x="1093788" y="2029884"/>
            <a:ext cx="10515600" cy="3845983"/>
          </a:xfrm>
        </p:spPr>
      </p:pic>
      <p:sp>
        <p:nvSpPr>
          <p:cNvPr id="3" name="Titel 2">
            <a:extLst>
              <a:ext uri="{FF2B5EF4-FFF2-40B4-BE49-F238E27FC236}">
                <a16:creationId xmlns:a16="http://schemas.microsoft.com/office/drawing/2014/main" id="{AA37E151-722C-0F08-9286-BE0156102566}"/>
              </a:ext>
            </a:extLst>
          </p:cNvPr>
          <p:cNvSpPr>
            <a:spLocks noGrp="1"/>
          </p:cNvSpPr>
          <p:nvPr>
            <p:ph type="title"/>
          </p:nvPr>
        </p:nvSpPr>
        <p:spPr/>
        <p:txBody>
          <a:bodyPr/>
          <a:lstStyle/>
          <a:p>
            <a:r>
              <a:rPr lang="nl-NL"/>
              <a:t>Fit in je lijf</a:t>
            </a:r>
            <a:endParaRPr lang="nl-BE"/>
          </a:p>
        </p:txBody>
      </p:sp>
    </p:spTree>
    <p:extLst>
      <p:ext uri="{BB962C8B-B14F-4D97-AF65-F5344CB8AC3E}">
        <p14:creationId xmlns:p14="http://schemas.microsoft.com/office/powerpoint/2010/main" val="123577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0DD0210-30FD-5A49-30C1-5978871FBA90}"/>
              </a:ext>
            </a:extLst>
          </p:cNvPr>
          <p:cNvSpPr>
            <a:spLocks noGrp="1"/>
          </p:cNvSpPr>
          <p:nvPr>
            <p:ph type="title"/>
          </p:nvPr>
        </p:nvSpPr>
        <p:spPr>
          <a:xfrm>
            <a:off x="1094341" y="365125"/>
            <a:ext cx="10515599" cy="1514636"/>
          </a:xfrm>
        </p:spPr>
        <p:txBody>
          <a:bodyPr anchor="ctr">
            <a:normAutofit/>
          </a:bodyPr>
          <a:lstStyle/>
          <a:p>
            <a:r>
              <a:rPr lang="nl-BE"/>
              <a:t>Gezond leven in ploegen</a:t>
            </a:r>
          </a:p>
        </p:txBody>
      </p:sp>
      <p:graphicFrame>
        <p:nvGraphicFramePr>
          <p:cNvPr id="7" name="Tijdelijke aanduiding voor inhoud 1">
            <a:extLst>
              <a:ext uri="{FF2B5EF4-FFF2-40B4-BE49-F238E27FC236}">
                <a16:creationId xmlns:a16="http://schemas.microsoft.com/office/drawing/2014/main" id="{948601D5-199B-9F1A-D159-E0C023AFFFEF}"/>
              </a:ext>
            </a:extLst>
          </p:cNvPr>
          <p:cNvGraphicFramePr>
            <a:graphicFrameLocks noGrp="1"/>
          </p:cNvGraphicFramePr>
          <p:nvPr>
            <p:ph idx="1"/>
            <p:extLst>
              <p:ext uri="{D42A27DB-BD31-4B8C-83A1-F6EECF244321}">
                <p14:modId xmlns:p14="http://schemas.microsoft.com/office/powerpoint/2010/main" val="1873146313"/>
              </p:ext>
            </p:extLst>
          </p:nvPr>
        </p:nvGraphicFramePr>
        <p:xfrm>
          <a:off x="1094341" y="2005044"/>
          <a:ext cx="10515600" cy="3895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470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8BA1C-1B43-A7EE-2FC5-5796178A4AA5}"/>
              </a:ext>
            </a:extLst>
          </p:cNvPr>
          <p:cNvSpPr>
            <a:spLocks noGrp="1"/>
          </p:cNvSpPr>
          <p:nvPr>
            <p:ph type="ctrTitle"/>
          </p:nvPr>
        </p:nvSpPr>
        <p:spPr/>
        <p:txBody>
          <a:bodyPr/>
          <a:lstStyle/>
          <a:p>
            <a:r>
              <a:rPr lang="nl-BE"/>
              <a:t>Een 'gezond' ritme</a:t>
            </a:r>
          </a:p>
        </p:txBody>
      </p:sp>
      <p:sp>
        <p:nvSpPr>
          <p:cNvPr id="3" name="Ondertitel 2">
            <a:extLst>
              <a:ext uri="{FF2B5EF4-FFF2-40B4-BE49-F238E27FC236}">
                <a16:creationId xmlns:a16="http://schemas.microsoft.com/office/drawing/2014/main" id="{A33989A5-5585-D8E5-382A-9C573842C17F}"/>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307213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C04C172-45D4-87F3-A032-CD0B9F800AF9}"/>
              </a:ext>
            </a:extLst>
          </p:cNvPr>
          <p:cNvSpPr>
            <a:spLocks noGrp="1"/>
          </p:cNvSpPr>
          <p:nvPr>
            <p:ph idx="1"/>
          </p:nvPr>
        </p:nvSpPr>
        <p:spPr>
          <a:xfrm>
            <a:off x="1094341" y="2005044"/>
            <a:ext cx="5403449" cy="3895901"/>
          </a:xfrm>
        </p:spPr>
        <p:txBody>
          <a:bodyPr vert="horz" lIns="91440" tIns="45720" rIns="91440" bIns="45720" rtlCol="0" anchor="t">
            <a:normAutofit fontScale="62500" lnSpcReduction="20000"/>
          </a:bodyPr>
          <a:lstStyle/>
          <a:p>
            <a:pPr marL="457200" indent="-457200">
              <a:buFont typeface="Arial"/>
              <a:buChar char="•"/>
            </a:pPr>
            <a:r>
              <a:rPr lang="nl-NL"/>
              <a:t>Enorme uitdaging wanneer je in ploegen werkt.</a:t>
            </a:r>
            <a:endParaRPr lang="en-US">
              <a:ea typeface="Calibri" panose="020F0502020204030204"/>
              <a:cs typeface="Calibri" panose="020F0502020204030204"/>
            </a:endParaRPr>
          </a:p>
          <a:p>
            <a:pPr marL="457200" indent="-457200">
              <a:buFont typeface="Arial"/>
              <a:buChar char="•"/>
            </a:pPr>
            <a:r>
              <a:rPr lang="nl-NL">
                <a:ea typeface="Calibri"/>
                <a:cs typeface="Calibri"/>
              </a:rPr>
              <a:t>Iedereen is anders</a:t>
            </a:r>
          </a:p>
          <a:p>
            <a:pPr marL="457200" indent="-457200">
              <a:buFont typeface="Arial"/>
              <a:buChar char="•"/>
            </a:pPr>
            <a:r>
              <a:rPr lang="nl-NL">
                <a:ea typeface="Calibri"/>
                <a:cs typeface="Calibri"/>
              </a:rPr>
              <a:t>Verschil vaste nacht &lt;-&gt; wisselende ploegen</a:t>
            </a:r>
          </a:p>
          <a:p>
            <a:endParaRPr lang="nl-NL">
              <a:ea typeface="Calibri"/>
              <a:cs typeface="Calibri"/>
            </a:endParaRPr>
          </a:p>
          <a:p>
            <a:r>
              <a:rPr lang="nl-NL">
                <a:ea typeface="Calibri"/>
                <a:cs typeface="Calibri"/>
              </a:rPr>
              <a:t>Maar toch: </a:t>
            </a:r>
          </a:p>
          <a:p>
            <a:pPr marL="457200" indent="-457200">
              <a:buFont typeface="Arial" panose="020B0604020202020204" pitchFamily="34" charset="0"/>
              <a:buChar char="•"/>
            </a:pPr>
            <a:r>
              <a:rPr lang="nl-NL">
                <a:ea typeface="Calibri"/>
                <a:cs typeface="Calibri"/>
              </a:rPr>
              <a:t>Slaap het liefst i</a:t>
            </a:r>
            <a:r>
              <a:rPr lang="en-US">
                <a:ea typeface="Calibri"/>
                <a:cs typeface="Calibri"/>
              </a:rPr>
              <a:t>n bed</a:t>
            </a:r>
          </a:p>
          <a:p>
            <a:pPr marL="457200" indent="-457200">
              <a:buFont typeface="Arial" panose="020B0604020202020204" pitchFamily="34" charset="0"/>
              <a:buChar char="•"/>
            </a:pPr>
            <a:r>
              <a:rPr lang="en-US">
                <a:ea typeface="Calibri"/>
                <a:cs typeface="Calibri"/>
              </a:rPr>
              <a:t>Vast </a:t>
            </a:r>
            <a:r>
              <a:rPr lang="en-US" err="1">
                <a:ea typeface="Calibri"/>
                <a:cs typeface="Calibri"/>
              </a:rPr>
              <a:t>ritueel</a:t>
            </a:r>
            <a:endParaRPr lang="en-US">
              <a:ea typeface="Calibri"/>
              <a:cs typeface="Calibri"/>
            </a:endParaRPr>
          </a:p>
          <a:p>
            <a:pPr marL="457200" indent="-457200">
              <a:buFont typeface="Arial" panose="020B0604020202020204" pitchFamily="34" charset="0"/>
              <a:buChar char="•"/>
            </a:pPr>
            <a:r>
              <a:rPr lang="en-US">
                <a:ea typeface="Calibri"/>
                <a:cs typeface="Calibri"/>
              </a:rPr>
              <a:t>'Zo </a:t>
            </a:r>
            <a:r>
              <a:rPr lang="en-US" err="1">
                <a:ea typeface="Calibri"/>
                <a:cs typeface="Calibri"/>
              </a:rPr>
              <a:t>regelmatig</a:t>
            </a:r>
            <a:r>
              <a:rPr lang="en-US">
                <a:ea typeface="Calibri"/>
                <a:cs typeface="Calibri"/>
              </a:rPr>
              <a:t> </a:t>
            </a:r>
            <a:r>
              <a:rPr lang="en-US" err="1">
                <a:ea typeface="Calibri"/>
                <a:cs typeface="Calibri"/>
              </a:rPr>
              <a:t>mogelijk</a:t>
            </a:r>
            <a:r>
              <a:rPr lang="en-US">
                <a:ea typeface="Calibri"/>
                <a:cs typeface="Calibri"/>
              </a:rPr>
              <a:t>'</a:t>
            </a:r>
          </a:p>
          <a:p>
            <a:pPr marL="457200" indent="-457200">
              <a:buFont typeface="Arial" panose="020B0604020202020204" pitchFamily="34" charset="0"/>
              <a:buChar char="•"/>
            </a:pPr>
            <a:r>
              <a:rPr lang="en-US" err="1">
                <a:ea typeface="Calibri"/>
                <a:cs typeface="Calibri"/>
              </a:rPr>
              <a:t>Goeie</a:t>
            </a:r>
            <a:r>
              <a:rPr lang="en-US">
                <a:ea typeface="Calibri"/>
                <a:cs typeface="Calibri"/>
              </a:rPr>
              <a:t> </a:t>
            </a:r>
            <a:r>
              <a:rPr lang="en-US" err="1">
                <a:ea typeface="Calibri"/>
                <a:cs typeface="Calibri"/>
              </a:rPr>
              <a:t>slaapkamer</a:t>
            </a:r>
            <a:r>
              <a:rPr lang="en-US">
                <a:ea typeface="Calibri"/>
                <a:cs typeface="Calibri"/>
              </a:rPr>
              <a:t>: </a:t>
            </a:r>
            <a:r>
              <a:rPr lang="en-US" err="1">
                <a:ea typeface="Calibri"/>
                <a:cs typeface="Calibri"/>
              </a:rPr>
              <a:t>donker</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stil</a:t>
            </a:r>
            <a:endParaRPr lang="en-US">
              <a:ea typeface="Calibri"/>
              <a:cs typeface="Calibri"/>
            </a:endParaRPr>
          </a:p>
          <a:p>
            <a:pPr marL="457200" indent="-457200">
              <a:buFont typeface="Arial" panose="020B0604020202020204" pitchFamily="34" charset="0"/>
              <a:buChar char="•"/>
            </a:pPr>
            <a:r>
              <a:rPr lang="en-US">
                <a:ea typeface="Calibri"/>
                <a:cs typeface="Calibri"/>
              </a:rPr>
              <a:t>Extra </a:t>
            </a:r>
            <a:r>
              <a:rPr lang="en-US" err="1">
                <a:ea typeface="Calibri"/>
                <a:cs typeface="Calibri"/>
              </a:rPr>
              <a:t>aandacht</a:t>
            </a:r>
            <a:r>
              <a:rPr lang="en-US">
                <a:ea typeface="Calibri"/>
                <a:cs typeface="Calibri"/>
              </a:rPr>
              <a:t> </a:t>
            </a:r>
            <a:r>
              <a:rPr lang="en-US" err="1">
                <a:ea typeface="Calibri"/>
                <a:cs typeface="Calibri"/>
              </a:rPr>
              <a:t>voor</a:t>
            </a:r>
            <a:r>
              <a:rPr lang="en-US">
                <a:ea typeface="Calibri"/>
                <a:cs typeface="Calibri"/>
              </a:rPr>
              <a:t> </a:t>
            </a:r>
            <a:r>
              <a:rPr lang="en-US" err="1">
                <a:ea typeface="Calibri"/>
                <a:cs typeface="Calibri"/>
              </a:rPr>
              <a:t>overgangen</a:t>
            </a:r>
            <a:endParaRPr lang="en-US">
              <a:ea typeface="Calibri"/>
              <a:cs typeface="Calibri"/>
            </a:endParaRPr>
          </a:p>
          <a:p>
            <a:pPr marL="457200" indent="-457200">
              <a:buFont typeface="Arial" panose="020B0604020202020204" pitchFamily="34" charset="0"/>
              <a:buChar char="•"/>
            </a:pPr>
            <a:r>
              <a:rPr lang="en-US">
                <a:ea typeface="Calibri"/>
                <a:cs typeface="Calibri"/>
              </a:rPr>
              <a:t>'</a:t>
            </a:r>
            <a:r>
              <a:rPr lang="en-US" err="1">
                <a:ea typeface="Calibri"/>
                <a:cs typeface="Calibri"/>
              </a:rPr>
              <a:t>Tactische</a:t>
            </a:r>
            <a:r>
              <a:rPr lang="en-US">
                <a:ea typeface="Calibri"/>
                <a:cs typeface="Calibri"/>
              </a:rPr>
              <a:t> </a:t>
            </a:r>
            <a:r>
              <a:rPr lang="en-US" err="1">
                <a:ea typeface="Calibri"/>
                <a:cs typeface="Calibri"/>
              </a:rPr>
              <a:t>lichtblootstelling</a:t>
            </a:r>
            <a:r>
              <a:rPr lang="en-US">
                <a:ea typeface="Calibri"/>
                <a:cs typeface="Calibri"/>
              </a:rPr>
              <a:t>'</a:t>
            </a:r>
            <a:endParaRPr lang="nl-NL">
              <a:ea typeface="Calibri" panose="020F0502020204030204"/>
              <a:cs typeface="Calibri" panose="020F0502020204030204"/>
            </a:endParaRPr>
          </a:p>
        </p:txBody>
      </p:sp>
      <p:sp>
        <p:nvSpPr>
          <p:cNvPr id="3" name="Titel 2">
            <a:extLst>
              <a:ext uri="{FF2B5EF4-FFF2-40B4-BE49-F238E27FC236}">
                <a16:creationId xmlns:a16="http://schemas.microsoft.com/office/drawing/2014/main" id="{24BE38A1-341E-D8C7-4F02-251D2633B5F5}"/>
              </a:ext>
            </a:extLst>
          </p:cNvPr>
          <p:cNvSpPr>
            <a:spLocks noGrp="1"/>
          </p:cNvSpPr>
          <p:nvPr>
            <p:ph type="title"/>
          </p:nvPr>
        </p:nvSpPr>
        <p:spPr/>
        <p:txBody>
          <a:bodyPr/>
          <a:lstStyle/>
          <a:p>
            <a:r>
              <a:rPr lang="nl-BE"/>
              <a:t>Een 'gezond' ritme</a:t>
            </a:r>
          </a:p>
        </p:txBody>
      </p:sp>
      <p:pic>
        <p:nvPicPr>
          <p:cNvPr id="4" name="Picture 3" descr="Your body has an internal clock that dictates when you eat, sleep and might  have a heart attack – all based on time of day">
            <a:extLst>
              <a:ext uri="{FF2B5EF4-FFF2-40B4-BE49-F238E27FC236}">
                <a16:creationId xmlns:a16="http://schemas.microsoft.com/office/drawing/2014/main" id="{526D5BB0-8EF8-69EC-50F4-1F6AD45535B9}"/>
              </a:ext>
            </a:extLst>
          </p:cNvPr>
          <p:cNvPicPr>
            <a:picLocks noChangeAspect="1"/>
          </p:cNvPicPr>
          <p:nvPr/>
        </p:nvPicPr>
        <p:blipFill>
          <a:blip r:embed="rId3"/>
          <a:stretch>
            <a:fillRect/>
          </a:stretch>
        </p:blipFill>
        <p:spPr>
          <a:xfrm>
            <a:off x="6098310" y="2395406"/>
            <a:ext cx="5710379" cy="2817641"/>
          </a:xfrm>
          <a:prstGeom prst="rect">
            <a:avLst/>
          </a:prstGeom>
        </p:spPr>
      </p:pic>
    </p:spTree>
    <p:extLst>
      <p:ext uri="{BB962C8B-B14F-4D97-AF65-F5344CB8AC3E}">
        <p14:creationId xmlns:p14="http://schemas.microsoft.com/office/powerpoint/2010/main" val="426256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6BA35-547A-7B41-74D2-BAEEA962A1A5}"/>
              </a:ext>
            </a:extLst>
          </p:cNvPr>
          <p:cNvSpPr>
            <a:spLocks noGrp="1"/>
          </p:cNvSpPr>
          <p:nvPr>
            <p:ph type="ctrTitle"/>
          </p:nvPr>
        </p:nvSpPr>
        <p:spPr/>
        <p:txBody>
          <a:bodyPr/>
          <a:lstStyle/>
          <a:p>
            <a:r>
              <a:rPr lang="nl-BE"/>
              <a:t>Fit in je hoofd</a:t>
            </a:r>
          </a:p>
        </p:txBody>
      </p:sp>
      <p:sp>
        <p:nvSpPr>
          <p:cNvPr id="3" name="Ondertitel 2">
            <a:extLst>
              <a:ext uri="{FF2B5EF4-FFF2-40B4-BE49-F238E27FC236}">
                <a16:creationId xmlns:a16="http://schemas.microsoft.com/office/drawing/2014/main" id="{38655EBA-517C-8256-7E75-DC043E90D6A8}"/>
              </a:ext>
            </a:extLst>
          </p:cNvPr>
          <p:cNvSpPr>
            <a:spLocks noGrp="1"/>
          </p:cNvSpPr>
          <p:nvPr>
            <p:ph type="subTitle" idx="1"/>
          </p:nvPr>
        </p:nvSpPr>
        <p:spPr/>
        <p:txBody>
          <a:bodyPr vert="horz" lIns="91440" tIns="45720" rIns="91440" bIns="45720" rtlCol="0" anchor="t">
            <a:normAutofit/>
          </a:bodyPr>
          <a:lstStyle/>
          <a:p>
            <a:r>
              <a:rPr lang="nl-BE">
                <a:ea typeface="Calibri"/>
                <a:cs typeface="Calibri"/>
              </a:rPr>
              <a:t>Gezondheid: fysiek en psychisch</a:t>
            </a:r>
          </a:p>
        </p:txBody>
      </p:sp>
    </p:spTree>
    <p:extLst>
      <p:ext uri="{BB962C8B-B14F-4D97-AF65-F5344CB8AC3E}">
        <p14:creationId xmlns:p14="http://schemas.microsoft.com/office/powerpoint/2010/main" val="148067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9819DD1-4BA1-6299-C573-5B65830A78A5}"/>
              </a:ext>
            </a:extLst>
          </p:cNvPr>
          <p:cNvPicPr>
            <a:picLocks noGrp="1" noChangeAspect="1"/>
          </p:cNvPicPr>
          <p:nvPr>
            <p:ph idx="1"/>
          </p:nvPr>
        </p:nvPicPr>
        <p:blipFill>
          <a:blip r:embed="rId3"/>
          <a:stretch>
            <a:fillRect/>
          </a:stretch>
        </p:blipFill>
        <p:spPr>
          <a:xfrm>
            <a:off x="1089995" y="1479882"/>
            <a:ext cx="3501535" cy="4472549"/>
          </a:xfrm>
        </p:spPr>
      </p:pic>
      <p:sp>
        <p:nvSpPr>
          <p:cNvPr id="3" name="Titel 2">
            <a:extLst>
              <a:ext uri="{FF2B5EF4-FFF2-40B4-BE49-F238E27FC236}">
                <a16:creationId xmlns:a16="http://schemas.microsoft.com/office/drawing/2014/main" id="{AC7771A1-54F3-469A-0E82-EE7CCFBF325A}"/>
              </a:ext>
            </a:extLst>
          </p:cNvPr>
          <p:cNvSpPr>
            <a:spLocks noGrp="1"/>
          </p:cNvSpPr>
          <p:nvPr>
            <p:ph type="title"/>
          </p:nvPr>
        </p:nvSpPr>
        <p:spPr/>
        <p:txBody>
          <a:bodyPr/>
          <a:lstStyle/>
          <a:p>
            <a:r>
              <a:rPr lang="nl-NL"/>
              <a:t>Kleine voorstelling</a:t>
            </a:r>
            <a:endParaRPr lang="nl-BE"/>
          </a:p>
        </p:txBody>
      </p:sp>
      <p:pic>
        <p:nvPicPr>
          <p:cNvPr id="5" name="Picture 4">
            <a:extLst>
              <a:ext uri="{FF2B5EF4-FFF2-40B4-BE49-F238E27FC236}">
                <a16:creationId xmlns:a16="http://schemas.microsoft.com/office/drawing/2014/main" id="{0BCE5F7D-C1C8-48D2-0750-1B67DA40D041}"/>
              </a:ext>
            </a:extLst>
          </p:cNvPr>
          <p:cNvPicPr>
            <a:picLocks noChangeAspect="1"/>
          </p:cNvPicPr>
          <p:nvPr/>
        </p:nvPicPr>
        <p:blipFill>
          <a:blip r:embed="rId4"/>
          <a:stretch>
            <a:fillRect/>
          </a:stretch>
        </p:blipFill>
        <p:spPr>
          <a:xfrm>
            <a:off x="6798669" y="1307756"/>
            <a:ext cx="3506473" cy="4644083"/>
          </a:xfrm>
          <a:prstGeom prst="rect">
            <a:avLst/>
          </a:prstGeom>
        </p:spPr>
      </p:pic>
    </p:spTree>
    <p:extLst>
      <p:ext uri="{BB962C8B-B14F-4D97-AF65-F5344CB8AC3E}">
        <p14:creationId xmlns:p14="http://schemas.microsoft.com/office/powerpoint/2010/main" val="291707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4A635-ED62-F411-30AD-C105A256EF6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B4EC4CF-F98D-EFE4-986D-F54E824727C2}"/>
              </a:ext>
            </a:extLst>
          </p:cNvPr>
          <p:cNvSpPr>
            <a:spLocks noGrp="1"/>
          </p:cNvSpPr>
          <p:nvPr>
            <p:ph type="title"/>
          </p:nvPr>
        </p:nvSpPr>
        <p:spPr>
          <a:xfrm>
            <a:off x="1094341" y="457200"/>
            <a:ext cx="3677684" cy="1600200"/>
          </a:xfrm>
        </p:spPr>
        <p:txBody>
          <a:bodyPr anchor="b">
            <a:normAutofit/>
          </a:bodyPr>
          <a:lstStyle/>
          <a:p>
            <a:r>
              <a:rPr lang="nl-NL"/>
              <a:t>Fit in je hoofd</a:t>
            </a:r>
            <a:endParaRPr lang="nl-BE"/>
          </a:p>
        </p:txBody>
      </p:sp>
      <p:sp>
        <p:nvSpPr>
          <p:cNvPr id="2" name="Tijdelijke aanduiding voor inhoud 1">
            <a:extLst>
              <a:ext uri="{FF2B5EF4-FFF2-40B4-BE49-F238E27FC236}">
                <a16:creationId xmlns:a16="http://schemas.microsoft.com/office/drawing/2014/main" id="{802B8D49-FC6C-5940-F342-05D2C9830ED1}"/>
              </a:ext>
            </a:extLst>
          </p:cNvPr>
          <p:cNvSpPr>
            <a:spLocks noGrp="1"/>
          </p:cNvSpPr>
          <p:nvPr>
            <p:ph type="body" sz="half" idx="2"/>
          </p:nvPr>
        </p:nvSpPr>
        <p:spPr>
          <a:xfrm>
            <a:off x="1094341" y="2057400"/>
            <a:ext cx="3677684" cy="3811588"/>
          </a:xfrm>
        </p:spPr>
        <p:txBody>
          <a:bodyPr vert="horz" lIns="91440" tIns="45720" rIns="91440" bIns="45720" rtlCol="0" anchor="t">
            <a:normAutofit/>
          </a:bodyPr>
          <a:lstStyle/>
          <a:p>
            <a:pPr marL="285750" indent="-285750">
              <a:buFont typeface="Arial" panose="020B0604020202020204" pitchFamily="34" charset="0"/>
              <a:buChar char="•"/>
            </a:pPr>
            <a:r>
              <a:rPr lang="en-US" err="1"/>
              <a:t>Jezelf</a:t>
            </a:r>
            <a:r>
              <a:rPr lang="en-US"/>
              <a:t> </a:t>
            </a:r>
            <a:r>
              <a:rPr lang="en-US" err="1"/>
              <a:t>kunnen</a:t>
            </a:r>
            <a:r>
              <a:rPr lang="en-US"/>
              <a:t> </a:t>
            </a:r>
            <a:r>
              <a:rPr lang="en-US" err="1"/>
              <a:t>zijn</a:t>
            </a:r>
            <a:endParaRPr lang="en-US" err="1">
              <a:ea typeface="Calibri"/>
              <a:cs typeface="Calibri"/>
            </a:endParaRPr>
          </a:p>
          <a:p>
            <a:pPr marL="285750" indent="-285750">
              <a:buFont typeface="Arial" panose="020B0604020202020204" pitchFamily="34" charset="0"/>
              <a:buChar char="•"/>
            </a:pPr>
            <a:r>
              <a:rPr lang="en-US" err="1"/>
              <a:t>Goed</a:t>
            </a:r>
            <a:r>
              <a:rPr lang="en-US"/>
              <a:t> </a:t>
            </a:r>
            <a:r>
              <a:rPr lang="en-US" err="1"/>
              <a:t>omringd</a:t>
            </a:r>
            <a:r>
              <a:rPr lang="en-US"/>
              <a:t> </a:t>
            </a:r>
            <a:r>
              <a:rPr lang="en-US" err="1"/>
              <a:t>zijn</a:t>
            </a:r>
            <a:endParaRPr lang="en-US" err="1">
              <a:ea typeface="Calibri"/>
              <a:cs typeface="Calibri"/>
            </a:endParaRPr>
          </a:p>
          <a:p>
            <a:pPr marL="285750" indent="-285750">
              <a:buFont typeface="Arial" panose="020B0604020202020204" pitchFamily="34" charset="0"/>
              <a:buChar char="•"/>
            </a:pPr>
            <a:r>
              <a:rPr lang="en-US"/>
              <a:t>Je </a:t>
            </a:r>
            <a:r>
              <a:rPr lang="en-US" err="1"/>
              <a:t>goed</a:t>
            </a:r>
            <a:r>
              <a:rPr lang="en-US"/>
              <a:t> </a:t>
            </a:r>
            <a:r>
              <a:rPr lang="en-US" err="1"/>
              <a:t>voelen</a:t>
            </a:r>
            <a:endParaRPr lang="en-US" err="1">
              <a:ea typeface="Calibri"/>
              <a:cs typeface="Calibri"/>
            </a:endParaRPr>
          </a:p>
          <a:p>
            <a:pPr marL="285750" indent="-285750">
              <a:buFont typeface="Arial" panose="020B0604020202020204" pitchFamily="34" charset="0"/>
              <a:buChar char="•"/>
            </a:pPr>
            <a:r>
              <a:rPr lang="en-US"/>
              <a:t>! Perfect </a:t>
            </a:r>
            <a:r>
              <a:rPr lang="en-US" err="1"/>
              <a:t>geluk</a:t>
            </a:r>
            <a:r>
              <a:rPr lang="en-US"/>
              <a:t> </a:t>
            </a:r>
            <a:r>
              <a:rPr lang="en-US" err="1"/>
              <a:t>bestaat</a:t>
            </a:r>
            <a:r>
              <a:rPr lang="en-US"/>
              <a:t> niet!</a:t>
            </a:r>
          </a:p>
        </p:txBody>
      </p:sp>
      <p:pic>
        <p:nvPicPr>
          <p:cNvPr id="5" name="Picture 4">
            <a:extLst>
              <a:ext uri="{FF2B5EF4-FFF2-40B4-BE49-F238E27FC236}">
                <a16:creationId xmlns:a16="http://schemas.microsoft.com/office/drawing/2014/main" id="{7D7DAF54-A798-A24D-C4E4-A1C90A3EA7F9}"/>
              </a:ext>
            </a:extLst>
          </p:cNvPr>
          <p:cNvPicPr>
            <a:picLocks noChangeAspect="1"/>
          </p:cNvPicPr>
          <p:nvPr/>
        </p:nvPicPr>
        <p:blipFill>
          <a:blip r:embed="rId4"/>
          <a:stretch>
            <a:fillRect/>
          </a:stretch>
        </p:blipFill>
        <p:spPr>
          <a:xfrm>
            <a:off x="4690149" y="586701"/>
            <a:ext cx="7115175" cy="5400675"/>
          </a:xfrm>
          <a:prstGeom prst="rect">
            <a:avLst/>
          </a:prstGeom>
        </p:spPr>
      </p:pic>
      <p:pic>
        <p:nvPicPr>
          <p:cNvPr id="8" name="Picture 7" descr="De geluksdriehoek in een notendop | Gezond Leven">
            <a:extLst>
              <a:ext uri="{FF2B5EF4-FFF2-40B4-BE49-F238E27FC236}">
                <a16:creationId xmlns:a16="http://schemas.microsoft.com/office/drawing/2014/main" id="{911D2BAA-C628-7713-596D-99C359A1FCDD}"/>
              </a:ext>
            </a:extLst>
          </p:cNvPr>
          <p:cNvPicPr>
            <a:picLocks noChangeAspect="1"/>
          </p:cNvPicPr>
          <p:nvPr/>
        </p:nvPicPr>
        <p:blipFill>
          <a:blip r:embed="rId5"/>
          <a:stretch>
            <a:fillRect/>
          </a:stretch>
        </p:blipFill>
        <p:spPr>
          <a:xfrm>
            <a:off x="8458200" y="3156814"/>
            <a:ext cx="2743199" cy="2316022"/>
          </a:xfrm>
          <a:prstGeom prst="rect">
            <a:avLst/>
          </a:prstGeom>
        </p:spPr>
      </p:pic>
      <p:pic>
        <p:nvPicPr>
          <p:cNvPr id="9" name="Picture 8" descr="De geluksdriehoek in een notendop | Gezond Leven">
            <a:extLst>
              <a:ext uri="{FF2B5EF4-FFF2-40B4-BE49-F238E27FC236}">
                <a16:creationId xmlns:a16="http://schemas.microsoft.com/office/drawing/2014/main" id="{62CCF8EB-A86A-BB39-1060-6751DD41A2A2}"/>
              </a:ext>
            </a:extLst>
          </p:cNvPr>
          <p:cNvPicPr>
            <a:picLocks noChangeAspect="1"/>
          </p:cNvPicPr>
          <p:nvPr/>
        </p:nvPicPr>
        <p:blipFill>
          <a:blip r:embed="rId6"/>
          <a:stretch>
            <a:fillRect/>
          </a:stretch>
        </p:blipFill>
        <p:spPr>
          <a:xfrm>
            <a:off x="5810250" y="3424751"/>
            <a:ext cx="2743200" cy="2294498"/>
          </a:xfrm>
          <a:prstGeom prst="rect">
            <a:avLst/>
          </a:prstGeom>
        </p:spPr>
      </p:pic>
      <p:pic>
        <p:nvPicPr>
          <p:cNvPr id="10" name="Picture 9" descr="De geluksdriehoek in een notendop | Gezond Leven">
            <a:extLst>
              <a:ext uri="{FF2B5EF4-FFF2-40B4-BE49-F238E27FC236}">
                <a16:creationId xmlns:a16="http://schemas.microsoft.com/office/drawing/2014/main" id="{3744E1EE-95B6-9092-738B-600BD2468602}"/>
              </a:ext>
            </a:extLst>
          </p:cNvPr>
          <p:cNvPicPr>
            <a:picLocks noChangeAspect="1"/>
          </p:cNvPicPr>
          <p:nvPr/>
        </p:nvPicPr>
        <p:blipFill>
          <a:blip r:embed="rId7"/>
          <a:stretch>
            <a:fillRect/>
          </a:stretch>
        </p:blipFill>
        <p:spPr>
          <a:xfrm>
            <a:off x="6991350" y="816234"/>
            <a:ext cx="2743199" cy="3149081"/>
          </a:xfrm>
          <a:prstGeom prst="rect">
            <a:avLst/>
          </a:prstGeom>
        </p:spPr>
      </p:pic>
      <p:pic>
        <p:nvPicPr>
          <p:cNvPr id="14" name="Picture 13" descr="De Oranje bol">
            <a:extLst>
              <a:ext uri="{FF2B5EF4-FFF2-40B4-BE49-F238E27FC236}">
                <a16:creationId xmlns:a16="http://schemas.microsoft.com/office/drawing/2014/main" id="{1ED12742-6A0B-C598-01F5-A97587A6578D}"/>
              </a:ext>
            </a:extLst>
          </p:cNvPr>
          <p:cNvPicPr>
            <a:picLocks noChangeAspect="1"/>
          </p:cNvPicPr>
          <p:nvPr/>
        </p:nvPicPr>
        <p:blipFill>
          <a:blip r:embed="rId8"/>
          <a:srcRect r="500" b="7432"/>
          <a:stretch/>
        </p:blipFill>
        <p:spPr>
          <a:xfrm>
            <a:off x="9066757" y="5210626"/>
            <a:ext cx="2231730" cy="579366"/>
          </a:xfrm>
          <a:prstGeom prst="rect">
            <a:avLst/>
          </a:prstGeom>
        </p:spPr>
      </p:pic>
      <p:pic>
        <p:nvPicPr>
          <p:cNvPr id="11" name="Picture 10">
            <a:extLst>
              <a:ext uri="{FF2B5EF4-FFF2-40B4-BE49-F238E27FC236}">
                <a16:creationId xmlns:a16="http://schemas.microsoft.com/office/drawing/2014/main" id="{4CC8B4FC-B4F6-82B2-FE43-E097C65300C8}"/>
              </a:ext>
            </a:extLst>
          </p:cNvPr>
          <p:cNvPicPr>
            <a:picLocks noChangeAspect="1"/>
          </p:cNvPicPr>
          <p:nvPr/>
        </p:nvPicPr>
        <p:blipFill>
          <a:blip r:embed="rId9"/>
          <a:stretch>
            <a:fillRect/>
          </a:stretch>
        </p:blipFill>
        <p:spPr>
          <a:xfrm>
            <a:off x="4236995" y="601901"/>
            <a:ext cx="7565065" cy="5400675"/>
          </a:xfrm>
          <a:prstGeom prst="rect">
            <a:avLst/>
          </a:prstGeom>
        </p:spPr>
      </p:pic>
    </p:spTree>
    <p:extLst>
      <p:ext uri="{BB962C8B-B14F-4D97-AF65-F5344CB8AC3E}">
        <p14:creationId xmlns:p14="http://schemas.microsoft.com/office/powerpoint/2010/main" val="414028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linds(horizont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ACB6B-5E87-CAC9-49E3-746B68921A9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DDCF995-1E7B-4234-E844-9E3B87058ED8}"/>
              </a:ext>
            </a:extLst>
          </p:cNvPr>
          <p:cNvSpPr>
            <a:spLocks noGrp="1"/>
          </p:cNvSpPr>
          <p:nvPr>
            <p:ph type="title"/>
          </p:nvPr>
        </p:nvSpPr>
        <p:spPr>
          <a:xfrm>
            <a:off x="1094341" y="457200"/>
            <a:ext cx="3677684" cy="1600200"/>
          </a:xfrm>
        </p:spPr>
        <p:txBody>
          <a:bodyPr anchor="b">
            <a:normAutofit/>
          </a:bodyPr>
          <a:lstStyle/>
          <a:p>
            <a:r>
              <a:rPr lang="nl-NL"/>
              <a:t>Fit in je hoofd</a:t>
            </a:r>
            <a:endParaRPr lang="nl-BE"/>
          </a:p>
        </p:txBody>
      </p:sp>
      <p:sp>
        <p:nvSpPr>
          <p:cNvPr id="2" name="Tijdelijke aanduiding voor inhoud 1">
            <a:extLst>
              <a:ext uri="{FF2B5EF4-FFF2-40B4-BE49-F238E27FC236}">
                <a16:creationId xmlns:a16="http://schemas.microsoft.com/office/drawing/2014/main" id="{F40A6855-5872-A688-BB48-72AD6EA7E48A}"/>
              </a:ext>
            </a:extLst>
          </p:cNvPr>
          <p:cNvSpPr>
            <a:spLocks noGrp="1"/>
          </p:cNvSpPr>
          <p:nvPr>
            <p:ph type="body" sz="half" idx="2"/>
          </p:nvPr>
        </p:nvSpPr>
        <p:spPr>
          <a:xfrm>
            <a:off x="1094341" y="2057400"/>
            <a:ext cx="3677684" cy="3811588"/>
          </a:xfrm>
        </p:spPr>
        <p:txBody>
          <a:bodyPr vert="horz" lIns="91440" tIns="45720" rIns="91440" bIns="45720" rtlCol="0" anchor="t">
            <a:normAutofit fontScale="85000" lnSpcReduction="20000"/>
          </a:bodyPr>
          <a:lstStyle/>
          <a:p>
            <a:pPr marL="285750" indent="-285750">
              <a:buFont typeface="Arial" panose="020B0604020202020204" pitchFamily="34" charset="0"/>
              <a:buChar char="•"/>
            </a:pPr>
            <a:r>
              <a:rPr lang="en-US" err="1"/>
              <a:t>Jezelf</a:t>
            </a:r>
            <a:r>
              <a:rPr lang="en-US"/>
              <a:t> </a:t>
            </a:r>
            <a:r>
              <a:rPr lang="en-US" err="1"/>
              <a:t>kunnen</a:t>
            </a:r>
            <a:r>
              <a:rPr lang="en-US"/>
              <a:t> </a:t>
            </a:r>
            <a:r>
              <a:rPr lang="en-US" err="1"/>
              <a:t>zijn</a:t>
            </a:r>
            <a:endParaRPr lang="en-US" err="1">
              <a:ea typeface="Calibri"/>
              <a:cs typeface="Calibri"/>
            </a:endParaRPr>
          </a:p>
          <a:p>
            <a:pPr marL="742950" lvl="1" indent="-285750">
              <a:buFont typeface="Courier New" panose="020B0604020202020204" pitchFamily="34" charset="0"/>
              <a:buChar char="o"/>
            </a:pPr>
            <a:r>
              <a:rPr lang="en-US">
                <a:ea typeface="Calibri"/>
                <a:cs typeface="Calibri"/>
              </a:rPr>
              <a:t>Wat </a:t>
            </a:r>
            <a:r>
              <a:rPr lang="en-US" err="1">
                <a:ea typeface="Calibri"/>
                <a:cs typeface="Calibri"/>
              </a:rPr>
              <a:t>vind</a:t>
            </a:r>
            <a:r>
              <a:rPr lang="en-US">
                <a:ea typeface="Calibri"/>
                <a:cs typeface="Calibri"/>
              </a:rPr>
              <a:t> je </a:t>
            </a:r>
            <a:r>
              <a:rPr lang="en-US" err="1">
                <a:ea typeface="Calibri"/>
                <a:cs typeface="Calibri"/>
              </a:rPr>
              <a:t>belangrijk</a:t>
            </a:r>
            <a:r>
              <a:rPr lang="en-US">
                <a:ea typeface="Calibri"/>
                <a:cs typeface="Calibri"/>
              </a:rPr>
              <a:t> in je </a:t>
            </a:r>
            <a:r>
              <a:rPr lang="en-US" err="1">
                <a:ea typeface="Calibri"/>
                <a:cs typeface="Calibri"/>
              </a:rPr>
              <a:t>leven</a:t>
            </a:r>
            <a:r>
              <a:rPr lang="en-US">
                <a:ea typeface="Calibri"/>
                <a:cs typeface="Calibri"/>
              </a:rPr>
              <a:t>?</a:t>
            </a:r>
          </a:p>
          <a:p>
            <a:pPr marL="742950" lvl="1" indent="-285750">
              <a:buFont typeface="Courier New" panose="020B0604020202020204" pitchFamily="34" charset="0"/>
              <a:buChar char="o"/>
            </a:pPr>
            <a:r>
              <a:rPr lang="en-US" err="1">
                <a:ea typeface="Calibri"/>
                <a:cs typeface="Calibri"/>
              </a:rPr>
              <a:t>Waar</a:t>
            </a:r>
            <a:r>
              <a:rPr lang="en-US">
                <a:ea typeface="Calibri"/>
                <a:cs typeface="Calibri"/>
              </a:rPr>
              <a:t> ben je trots op?</a:t>
            </a:r>
          </a:p>
          <a:p>
            <a:pPr marL="742950" lvl="1" indent="-285750">
              <a:buFont typeface="Courier New" panose="020B0604020202020204" pitchFamily="34" charset="0"/>
              <a:buChar char="o"/>
            </a:pPr>
            <a:r>
              <a:rPr lang="en-US">
                <a:ea typeface="Calibri"/>
                <a:cs typeface="Calibri"/>
              </a:rPr>
              <a:t>Wat </a:t>
            </a:r>
            <a:r>
              <a:rPr lang="en-US" err="1">
                <a:ea typeface="Calibri"/>
                <a:cs typeface="Calibri"/>
              </a:rPr>
              <a:t>wil</a:t>
            </a:r>
            <a:r>
              <a:rPr lang="en-US">
                <a:ea typeface="Calibri"/>
                <a:cs typeface="Calibri"/>
              </a:rPr>
              <a:t> je (</a:t>
            </a:r>
            <a:r>
              <a:rPr lang="en-US" err="1">
                <a:ea typeface="Calibri"/>
                <a:cs typeface="Calibri"/>
              </a:rPr>
              <a:t>nog</a:t>
            </a:r>
            <a:r>
              <a:rPr lang="en-US">
                <a:ea typeface="Calibri"/>
                <a:cs typeface="Calibri"/>
              </a:rPr>
              <a:t>) </a:t>
            </a:r>
            <a:r>
              <a:rPr lang="en-US" err="1">
                <a:ea typeface="Calibri"/>
                <a:cs typeface="Calibri"/>
              </a:rPr>
              <a:t>bereiken</a:t>
            </a:r>
            <a:r>
              <a:rPr lang="en-US">
                <a:ea typeface="Calibri"/>
                <a:cs typeface="Calibri"/>
              </a:rPr>
              <a:t>? Wat </a:t>
            </a:r>
            <a:r>
              <a:rPr lang="en-US" err="1">
                <a:ea typeface="Calibri"/>
                <a:cs typeface="Calibri"/>
              </a:rPr>
              <a:t>motiveert</a:t>
            </a:r>
            <a:r>
              <a:rPr lang="en-US">
                <a:ea typeface="Calibri"/>
                <a:cs typeface="Calibri"/>
              </a:rPr>
              <a:t> je?</a:t>
            </a:r>
          </a:p>
          <a:p>
            <a:pPr marL="285750" indent="-285750">
              <a:buFont typeface="Arial" panose="020B0604020202020204" pitchFamily="34" charset="0"/>
              <a:buChar char="•"/>
            </a:pPr>
            <a:r>
              <a:rPr lang="en-US" err="1"/>
              <a:t>Goed</a:t>
            </a:r>
            <a:r>
              <a:rPr lang="en-US"/>
              <a:t> </a:t>
            </a:r>
            <a:r>
              <a:rPr lang="en-US" err="1"/>
              <a:t>omringd</a:t>
            </a:r>
            <a:r>
              <a:rPr lang="en-US"/>
              <a:t> </a:t>
            </a:r>
            <a:r>
              <a:rPr lang="en-US" err="1"/>
              <a:t>zijn</a:t>
            </a:r>
            <a:endParaRPr lang="en-US" err="1">
              <a:ea typeface="Calibri"/>
              <a:cs typeface="Calibri"/>
            </a:endParaRPr>
          </a:p>
          <a:p>
            <a:pPr marL="742950" lvl="1" indent="-285750">
              <a:buFont typeface="Courier New" panose="020B0604020202020204" pitchFamily="34" charset="0"/>
              <a:buChar char="o"/>
            </a:pPr>
            <a:r>
              <a:rPr lang="en-US"/>
              <a:t>Bij </a:t>
            </a:r>
            <a:r>
              <a:rPr lang="en-US" err="1"/>
              <a:t>wie</a:t>
            </a:r>
            <a:r>
              <a:rPr lang="en-US"/>
              <a:t> </a:t>
            </a:r>
            <a:r>
              <a:rPr lang="en-US" err="1"/>
              <a:t>vind</a:t>
            </a:r>
            <a:r>
              <a:rPr lang="en-US"/>
              <a:t> je </a:t>
            </a:r>
            <a:r>
              <a:rPr lang="en-US" err="1"/>
              <a:t>steun</a:t>
            </a:r>
            <a:r>
              <a:rPr lang="en-US"/>
              <a:t>?</a:t>
            </a:r>
            <a:endParaRPr lang="en-US">
              <a:ea typeface="Calibri"/>
              <a:cs typeface="Calibri"/>
            </a:endParaRPr>
          </a:p>
          <a:p>
            <a:pPr marL="742950" lvl="1" indent="-285750">
              <a:buFont typeface="Courier New" panose="020B0604020202020204" pitchFamily="34" charset="0"/>
              <a:buChar char="o"/>
            </a:pPr>
            <a:r>
              <a:rPr lang="en-US">
                <a:ea typeface="Calibri"/>
                <a:cs typeface="Calibri"/>
              </a:rPr>
              <a:t>Hoe </a:t>
            </a:r>
            <a:r>
              <a:rPr lang="en-US" err="1">
                <a:ea typeface="Calibri"/>
                <a:cs typeface="Calibri"/>
              </a:rPr>
              <a:t>beteken</a:t>
            </a:r>
            <a:r>
              <a:rPr lang="en-US">
                <a:ea typeface="Calibri"/>
                <a:cs typeface="Calibri"/>
              </a:rPr>
              <a:t> </a:t>
            </a:r>
            <a:r>
              <a:rPr lang="en-US" err="1">
                <a:ea typeface="Calibri"/>
                <a:cs typeface="Calibri"/>
              </a:rPr>
              <a:t>jij</a:t>
            </a:r>
            <a:r>
              <a:rPr lang="en-US">
                <a:ea typeface="Calibri"/>
                <a:cs typeface="Calibri"/>
              </a:rPr>
              <a:t> </a:t>
            </a:r>
            <a:r>
              <a:rPr lang="en-US" err="1">
                <a:ea typeface="Calibri"/>
                <a:cs typeface="Calibri"/>
              </a:rPr>
              <a:t>iets</a:t>
            </a:r>
            <a:r>
              <a:rPr lang="en-US">
                <a:ea typeface="Calibri"/>
                <a:cs typeface="Calibri"/>
              </a:rPr>
              <a:t> </a:t>
            </a:r>
            <a:r>
              <a:rPr lang="en-US" err="1">
                <a:ea typeface="Calibri"/>
                <a:cs typeface="Calibri"/>
              </a:rPr>
              <a:t>voor</a:t>
            </a:r>
            <a:r>
              <a:rPr lang="en-US">
                <a:ea typeface="Calibri"/>
                <a:cs typeface="Calibri"/>
              </a:rPr>
              <a:t> </a:t>
            </a:r>
            <a:r>
              <a:rPr lang="en-US" err="1">
                <a:ea typeface="Calibri"/>
                <a:cs typeface="Calibri"/>
              </a:rPr>
              <a:t>anderen</a:t>
            </a:r>
            <a:r>
              <a:rPr lang="en-US">
                <a:ea typeface="Calibri"/>
                <a:cs typeface="Calibri"/>
              </a:rPr>
              <a:t>?</a:t>
            </a:r>
            <a:endParaRPr lang="en-US"/>
          </a:p>
          <a:p>
            <a:pPr marL="742950" lvl="1" indent="-285750">
              <a:buFont typeface="Courier New" panose="020B0604020202020204" pitchFamily="34" charset="0"/>
              <a:buChar char="o"/>
            </a:pPr>
            <a:r>
              <a:rPr lang="en-US" err="1">
                <a:ea typeface="Calibri"/>
                <a:cs typeface="Calibri"/>
              </a:rPr>
              <a:t>Waar</a:t>
            </a:r>
            <a:r>
              <a:rPr lang="en-US">
                <a:ea typeface="Calibri"/>
                <a:cs typeface="Calibri"/>
              </a:rPr>
              <a:t> ben je </a:t>
            </a:r>
            <a:r>
              <a:rPr lang="en-US" err="1">
                <a:ea typeface="Calibri"/>
                <a:cs typeface="Calibri"/>
              </a:rPr>
              <a:t>dankbaar</a:t>
            </a:r>
            <a:r>
              <a:rPr lang="en-US">
                <a:ea typeface="Calibri"/>
                <a:cs typeface="Calibri"/>
              </a:rPr>
              <a:t> </a:t>
            </a:r>
            <a:r>
              <a:rPr lang="en-US" err="1">
                <a:ea typeface="Calibri"/>
                <a:cs typeface="Calibri"/>
              </a:rPr>
              <a:t>voor</a:t>
            </a:r>
            <a:r>
              <a:rPr lang="en-US">
                <a:ea typeface="Calibri"/>
                <a:cs typeface="Calibri"/>
              </a:rPr>
              <a:t>?</a:t>
            </a:r>
            <a:endParaRPr lang="en-US"/>
          </a:p>
          <a:p>
            <a:pPr marL="285750" indent="-285750">
              <a:buFont typeface="Arial" panose="020B0604020202020204" pitchFamily="34" charset="0"/>
              <a:buChar char="•"/>
            </a:pPr>
            <a:r>
              <a:rPr lang="en-US"/>
              <a:t>Je </a:t>
            </a:r>
            <a:r>
              <a:rPr lang="en-US" err="1"/>
              <a:t>goed</a:t>
            </a:r>
            <a:r>
              <a:rPr lang="en-US"/>
              <a:t> </a:t>
            </a:r>
            <a:r>
              <a:rPr lang="en-US" err="1"/>
              <a:t>voelen</a:t>
            </a:r>
            <a:endParaRPr lang="en-US" err="1">
              <a:ea typeface="Calibri"/>
              <a:cs typeface="Calibri"/>
            </a:endParaRPr>
          </a:p>
          <a:p>
            <a:pPr marL="742950" lvl="1" indent="-285750">
              <a:buFont typeface="Courier New" panose="020B0604020202020204" pitchFamily="34" charset="0"/>
              <a:buChar char="o"/>
            </a:pPr>
            <a:r>
              <a:rPr lang="en-US">
                <a:ea typeface="Calibri"/>
                <a:cs typeface="Calibri"/>
              </a:rPr>
              <a:t>Wat </a:t>
            </a:r>
            <a:r>
              <a:rPr lang="en-US" err="1">
                <a:ea typeface="Calibri"/>
                <a:cs typeface="Calibri"/>
              </a:rPr>
              <a:t>helpt</a:t>
            </a:r>
            <a:r>
              <a:rPr lang="en-US">
                <a:ea typeface="Calibri"/>
                <a:cs typeface="Calibri"/>
              </a:rPr>
              <a:t> je om je </a:t>
            </a:r>
            <a:r>
              <a:rPr lang="en-US" err="1">
                <a:ea typeface="Calibri"/>
                <a:cs typeface="Calibri"/>
              </a:rPr>
              <a:t>gedachten</a:t>
            </a:r>
            <a:r>
              <a:rPr lang="en-US">
                <a:ea typeface="Calibri"/>
                <a:cs typeface="Calibri"/>
              </a:rPr>
              <a:t> </a:t>
            </a:r>
            <a:r>
              <a:rPr lang="en-US" err="1">
                <a:ea typeface="Calibri"/>
                <a:cs typeface="Calibri"/>
              </a:rPr>
              <a:t>los</a:t>
            </a:r>
            <a:r>
              <a:rPr lang="en-US">
                <a:ea typeface="Calibri"/>
                <a:cs typeface="Calibri"/>
              </a:rPr>
              <a:t> </a:t>
            </a:r>
            <a:r>
              <a:rPr lang="en-US" err="1">
                <a:ea typeface="Calibri"/>
                <a:cs typeface="Calibri"/>
              </a:rPr>
              <a:t>te</a:t>
            </a:r>
            <a:r>
              <a:rPr lang="en-US">
                <a:ea typeface="Calibri"/>
                <a:cs typeface="Calibri"/>
              </a:rPr>
              <a:t> laten?</a:t>
            </a:r>
          </a:p>
          <a:p>
            <a:pPr marL="742950" lvl="1" indent="-285750">
              <a:buFont typeface="Courier New" panose="020B0604020202020204" pitchFamily="34" charset="0"/>
              <a:buChar char="o"/>
            </a:pPr>
            <a:r>
              <a:rPr lang="en-US"/>
              <a:t>Ben je </a:t>
            </a:r>
            <a:r>
              <a:rPr lang="en-US" err="1"/>
              <a:t>soms</a:t>
            </a:r>
            <a:r>
              <a:rPr lang="en-US"/>
              <a:t> </a:t>
            </a:r>
            <a:r>
              <a:rPr lang="en-US" err="1"/>
              <a:t>niet</a:t>
            </a:r>
            <a:r>
              <a:rPr lang="en-US"/>
              <a:t> </a:t>
            </a:r>
            <a:r>
              <a:rPr lang="en-US" err="1"/>
              <a:t>te</a:t>
            </a:r>
            <a:r>
              <a:rPr lang="en-US"/>
              <a:t> </a:t>
            </a:r>
            <a:r>
              <a:rPr lang="en-US" err="1"/>
              <a:t>streng</a:t>
            </a:r>
            <a:r>
              <a:rPr lang="en-US"/>
              <a:t> </a:t>
            </a:r>
            <a:r>
              <a:rPr lang="en-US" err="1"/>
              <a:t>voor</a:t>
            </a:r>
            <a:r>
              <a:rPr lang="en-US"/>
              <a:t> </a:t>
            </a:r>
            <a:r>
              <a:rPr lang="en-US" err="1"/>
              <a:t>jezelf</a:t>
            </a:r>
            <a:r>
              <a:rPr lang="en-US"/>
              <a:t>?</a:t>
            </a:r>
            <a:endParaRPr lang="en-US">
              <a:ea typeface="Calibri"/>
              <a:cs typeface="Calibri"/>
            </a:endParaRPr>
          </a:p>
          <a:p>
            <a:pPr marL="742950" lvl="1" indent="-285750">
              <a:buFont typeface="Courier New" panose="020B0604020202020204" pitchFamily="34" charset="0"/>
              <a:buChar char="o"/>
            </a:pPr>
            <a:r>
              <a:rPr lang="en-US" err="1">
                <a:ea typeface="Calibri"/>
                <a:cs typeface="Calibri"/>
              </a:rPr>
              <a:t>Waar</a:t>
            </a:r>
            <a:r>
              <a:rPr lang="en-US">
                <a:ea typeface="Calibri"/>
                <a:cs typeface="Calibri"/>
              </a:rPr>
              <a:t> </a:t>
            </a:r>
            <a:r>
              <a:rPr lang="en-US" err="1">
                <a:ea typeface="Calibri"/>
                <a:cs typeface="Calibri"/>
              </a:rPr>
              <a:t>krijg</a:t>
            </a:r>
            <a:r>
              <a:rPr lang="en-US">
                <a:ea typeface="Calibri"/>
                <a:cs typeface="Calibri"/>
              </a:rPr>
              <a:t> je </a:t>
            </a:r>
            <a:r>
              <a:rPr lang="en-US" err="1">
                <a:ea typeface="Calibri"/>
                <a:cs typeface="Calibri"/>
              </a:rPr>
              <a:t>energie</a:t>
            </a:r>
            <a:r>
              <a:rPr lang="en-US">
                <a:ea typeface="Calibri"/>
                <a:cs typeface="Calibri"/>
              </a:rPr>
              <a:t> van?</a:t>
            </a:r>
            <a:endParaRPr lang="en-US"/>
          </a:p>
          <a:p>
            <a:pPr marL="285750" indent="-285750">
              <a:buFont typeface="Arial" panose="020B0604020202020204" pitchFamily="34" charset="0"/>
              <a:buChar char="•"/>
            </a:pPr>
            <a:r>
              <a:rPr lang="en-US">
                <a:ea typeface="Calibri" panose="020F0502020204030204"/>
                <a:cs typeface="Calibri" panose="020F0502020204030204"/>
              </a:rPr>
              <a:t>Soms ben je </a:t>
            </a:r>
            <a:r>
              <a:rPr lang="en-US" err="1">
                <a:ea typeface="Calibri" panose="020F0502020204030204"/>
                <a:cs typeface="Calibri" panose="020F0502020204030204"/>
              </a:rPr>
              <a:t>uit</a:t>
            </a:r>
            <a:r>
              <a:rPr lang="en-US">
                <a:ea typeface="Calibri" panose="020F0502020204030204"/>
                <a:cs typeface="Calibri" panose="020F0502020204030204"/>
              </a:rPr>
              <a:t> </a:t>
            </a:r>
            <a:r>
              <a:rPr lang="en-US" err="1">
                <a:ea typeface="Calibri" panose="020F0502020204030204"/>
                <a:cs typeface="Calibri" panose="020F0502020204030204"/>
              </a:rPr>
              <a:t>balans</a:t>
            </a:r>
            <a:r>
              <a:rPr lang="en-US">
                <a:ea typeface="Calibri" panose="020F0502020204030204"/>
                <a:cs typeface="Calibri" panose="020F0502020204030204"/>
              </a:rPr>
              <a:t>...</a:t>
            </a:r>
            <a:endParaRPr lang="en-US" sz="1400">
              <a:ea typeface="Calibri" panose="020F0502020204030204"/>
              <a:cs typeface="Calibri" panose="020F0502020204030204"/>
            </a:endParaRPr>
          </a:p>
          <a:p>
            <a:pPr marL="742950" lvl="1" indent="-285750">
              <a:buFont typeface="Courier New" panose="020B0604020202020204" pitchFamily="34" charset="0"/>
              <a:buChar char="o"/>
            </a:pPr>
            <a:r>
              <a:rPr lang="en-US" err="1">
                <a:ea typeface="Calibri"/>
                <a:cs typeface="Calibri"/>
              </a:rPr>
              <a:t>Omgaan</a:t>
            </a:r>
            <a:r>
              <a:rPr lang="en-US">
                <a:ea typeface="Calibri"/>
                <a:cs typeface="Calibri"/>
              </a:rPr>
              <a:t> met </a:t>
            </a:r>
            <a:r>
              <a:rPr lang="en-US" err="1">
                <a:ea typeface="Calibri"/>
                <a:cs typeface="Calibri"/>
              </a:rPr>
              <a:t>tegenslagen</a:t>
            </a:r>
          </a:p>
          <a:p>
            <a:pPr marL="742950" lvl="1" indent="-285750">
              <a:buFont typeface="Courier New" panose="020B0604020202020204" pitchFamily="34" charset="0"/>
              <a:buChar char="o"/>
            </a:pPr>
            <a:r>
              <a:rPr lang="en-US" err="1">
                <a:ea typeface="Calibri"/>
                <a:cs typeface="Calibri"/>
              </a:rPr>
              <a:t>Flexibiliteit</a:t>
            </a:r>
          </a:p>
          <a:p>
            <a:pPr marL="742950" lvl="1" indent="-285750">
              <a:buFont typeface="Courier New" panose="020B0604020202020204" pitchFamily="34" charset="0"/>
              <a:buChar char="o"/>
            </a:pPr>
            <a:r>
              <a:rPr lang="en-US" err="1">
                <a:ea typeface="Calibri"/>
                <a:cs typeface="Calibri"/>
              </a:rPr>
              <a:t>Emotie</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stressregulatie</a:t>
            </a:r>
            <a:endParaRPr lang="en-US">
              <a:ea typeface="Calibri"/>
              <a:cs typeface="Calibri"/>
            </a:endParaRPr>
          </a:p>
        </p:txBody>
      </p:sp>
      <p:pic>
        <p:nvPicPr>
          <p:cNvPr id="6" name="Picture 5" descr="Geluksdriehoek.be | De geluksdriehoek">
            <a:extLst>
              <a:ext uri="{FF2B5EF4-FFF2-40B4-BE49-F238E27FC236}">
                <a16:creationId xmlns:a16="http://schemas.microsoft.com/office/drawing/2014/main" id="{38AC674A-90E9-5C06-DC23-6F4375393A27}"/>
              </a:ext>
            </a:extLst>
          </p:cNvPr>
          <p:cNvPicPr>
            <a:picLocks noChangeAspect="1"/>
          </p:cNvPicPr>
          <p:nvPr/>
        </p:nvPicPr>
        <p:blipFill>
          <a:blip r:embed="rId2"/>
          <a:stretch>
            <a:fillRect/>
          </a:stretch>
        </p:blipFill>
        <p:spPr>
          <a:xfrm>
            <a:off x="7620000" y="946216"/>
            <a:ext cx="4010024" cy="4715047"/>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56736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B8262-91D2-758C-B983-01248D1B2BE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1BCDB90-C423-2D93-2184-837A053E96C0}"/>
              </a:ext>
            </a:extLst>
          </p:cNvPr>
          <p:cNvSpPr>
            <a:spLocks noGrp="1"/>
          </p:cNvSpPr>
          <p:nvPr>
            <p:ph type="title"/>
          </p:nvPr>
        </p:nvSpPr>
        <p:spPr>
          <a:xfrm>
            <a:off x="1094341" y="457200"/>
            <a:ext cx="3677684" cy="1600200"/>
          </a:xfrm>
        </p:spPr>
        <p:txBody>
          <a:bodyPr anchor="b">
            <a:normAutofit/>
          </a:bodyPr>
          <a:lstStyle/>
          <a:p>
            <a:r>
              <a:rPr lang="nl-NL"/>
              <a:t>Fit in je hoofd</a:t>
            </a:r>
            <a:endParaRPr lang="nl-BE"/>
          </a:p>
        </p:txBody>
      </p:sp>
      <p:pic>
        <p:nvPicPr>
          <p:cNvPr id="6" name="Picture 5">
            <a:extLst>
              <a:ext uri="{FF2B5EF4-FFF2-40B4-BE49-F238E27FC236}">
                <a16:creationId xmlns:a16="http://schemas.microsoft.com/office/drawing/2014/main" id="{F9010055-966C-E1D4-F74F-D2F4C52AC3A9}"/>
              </a:ext>
            </a:extLst>
          </p:cNvPr>
          <p:cNvPicPr>
            <a:picLocks noChangeAspect="1"/>
          </p:cNvPicPr>
          <p:nvPr/>
        </p:nvPicPr>
        <p:blipFill>
          <a:blip r:embed="rId2"/>
          <a:srcRect l="46429" t="1477" r="162" b="-106"/>
          <a:stretch/>
        </p:blipFill>
        <p:spPr>
          <a:xfrm>
            <a:off x="8001544" y="736906"/>
            <a:ext cx="3505580" cy="5026970"/>
          </a:xfrm>
          <a:prstGeom prst="rect">
            <a:avLst/>
          </a:prstGeom>
          <a:noFill/>
        </p:spPr>
      </p:pic>
      <p:sp>
        <p:nvSpPr>
          <p:cNvPr id="2" name="Tijdelijke aanduiding voor inhoud 1">
            <a:extLst>
              <a:ext uri="{FF2B5EF4-FFF2-40B4-BE49-F238E27FC236}">
                <a16:creationId xmlns:a16="http://schemas.microsoft.com/office/drawing/2014/main" id="{B6CFE27B-2CEF-C296-A5ED-11CAF5ED6D37}"/>
              </a:ext>
            </a:extLst>
          </p:cNvPr>
          <p:cNvSpPr>
            <a:spLocks noGrp="1"/>
          </p:cNvSpPr>
          <p:nvPr>
            <p:ph type="body" sz="half" idx="2"/>
          </p:nvPr>
        </p:nvSpPr>
        <p:spPr>
          <a:xfrm>
            <a:off x="1094341" y="2057400"/>
            <a:ext cx="3677684" cy="3811588"/>
          </a:xfrm>
        </p:spPr>
        <p:txBody>
          <a:bodyPr vert="horz" lIns="91440" tIns="45720" rIns="91440" bIns="45720" rtlCol="0" anchor="t">
            <a:normAutofit/>
          </a:bodyPr>
          <a:lstStyle/>
          <a:p>
            <a:pPr marL="285750" indent="-285750">
              <a:buFont typeface="Arial" panose="020B0604020202020204" pitchFamily="34" charset="0"/>
              <a:buChar char="•"/>
            </a:pPr>
            <a:r>
              <a:rPr lang="en-US" err="1"/>
              <a:t>Jezelf</a:t>
            </a:r>
            <a:r>
              <a:rPr lang="en-US"/>
              <a:t> </a:t>
            </a:r>
            <a:r>
              <a:rPr lang="en-US" err="1"/>
              <a:t>kunnen</a:t>
            </a:r>
            <a:r>
              <a:rPr lang="en-US"/>
              <a:t> </a:t>
            </a:r>
            <a:r>
              <a:rPr lang="en-US" err="1"/>
              <a:t>zijn</a:t>
            </a:r>
            <a:endParaRPr lang="en-US" err="1">
              <a:ea typeface="Calibri"/>
              <a:cs typeface="Calibri"/>
            </a:endParaRPr>
          </a:p>
          <a:p>
            <a:pPr marL="742950" lvl="1" indent="-285750">
              <a:buFont typeface="Courier New" panose="020B0604020202020204" pitchFamily="34" charset="0"/>
              <a:buChar char="o"/>
            </a:pPr>
            <a:r>
              <a:rPr lang="en-US">
                <a:ea typeface="Calibri"/>
                <a:cs typeface="Calibri"/>
              </a:rPr>
              <a:t>Trots </a:t>
            </a:r>
            <a:r>
              <a:rPr lang="en-US" err="1">
                <a:ea typeface="Calibri"/>
                <a:cs typeface="Calibri"/>
              </a:rPr>
              <a:t>als</a:t>
            </a:r>
            <a:r>
              <a:rPr lang="en-US">
                <a:ea typeface="Calibri"/>
                <a:cs typeface="Calibri"/>
              </a:rPr>
              <a:t> </a:t>
            </a:r>
            <a:r>
              <a:rPr lang="en-US" err="1">
                <a:ea typeface="Calibri"/>
                <a:cs typeface="Calibri"/>
              </a:rPr>
              <a:t>arbeider</a:t>
            </a:r>
            <a:endParaRPr lang="en-US">
              <a:ea typeface="Calibri"/>
              <a:cs typeface="Calibri"/>
            </a:endParaRPr>
          </a:p>
          <a:p>
            <a:pPr marL="742950" lvl="1" indent="-285750">
              <a:buFont typeface="Courier New" panose="020B0604020202020204" pitchFamily="34" charset="0"/>
              <a:buChar char="o"/>
            </a:pPr>
            <a:r>
              <a:rPr lang="en-US" err="1">
                <a:ea typeface="Calibri"/>
                <a:cs typeface="Calibri"/>
              </a:rPr>
              <a:t>Mentaliteit</a:t>
            </a:r>
            <a:r>
              <a:rPr lang="en-US">
                <a:ea typeface="Calibri"/>
                <a:cs typeface="Calibri"/>
              </a:rPr>
              <a:t>: </a:t>
            </a:r>
            <a:r>
              <a:rPr lang="en-US" err="1">
                <a:ea typeface="Calibri"/>
                <a:cs typeface="Calibri"/>
              </a:rPr>
              <a:t>doorzetten</a:t>
            </a:r>
            <a:endParaRPr lang="en-US" err="1"/>
          </a:p>
          <a:p>
            <a:pPr marL="742950" lvl="1" indent="-285750">
              <a:buFont typeface="Courier New" panose="020B0604020202020204" pitchFamily="34" charset="0"/>
              <a:buChar char="o"/>
            </a:pPr>
            <a:r>
              <a:rPr lang="en-US" err="1">
                <a:ea typeface="Calibri"/>
                <a:cs typeface="Calibri"/>
              </a:rPr>
              <a:t>Valkuil</a:t>
            </a:r>
            <a:r>
              <a:rPr lang="en-US">
                <a:ea typeface="Calibri"/>
                <a:cs typeface="Calibri"/>
              </a:rPr>
              <a:t>: </a:t>
            </a:r>
            <a:r>
              <a:rPr lang="en-US" err="1">
                <a:ea typeface="Calibri"/>
                <a:cs typeface="Calibri"/>
              </a:rPr>
              <a:t>grenzen</a:t>
            </a:r>
            <a:r>
              <a:rPr lang="en-US">
                <a:ea typeface="Calibri"/>
                <a:cs typeface="Calibri"/>
              </a:rPr>
              <a:t> </a:t>
            </a:r>
            <a:r>
              <a:rPr lang="en-US" err="1">
                <a:ea typeface="Calibri"/>
                <a:cs typeface="Calibri"/>
              </a:rPr>
              <a:t>niet</a:t>
            </a:r>
            <a:r>
              <a:rPr lang="en-US">
                <a:ea typeface="Calibri"/>
                <a:cs typeface="Calibri"/>
              </a:rPr>
              <a:t> </a:t>
            </a:r>
            <a:r>
              <a:rPr lang="en-US" err="1">
                <a:ea typeface="Calibri"/>
                <a:cs typeface="Calibri"/>
              </a:rPr>
              <a:t>bewaken</a:t>
            </a:r>
            <a:endParaRPr lang="en-US" err="1"/>
          </a:p>
          <a:p>
            <a:pPr marL="285750" indent="-285750">
              <a:buFont typeface="Arial" panose="020B0604020202020204" pitchFamily="34" charset="0"/>
              <a:buChar char="•"/>
            </a:pPr>
            <a:r>
              <a:rPr lang="en-US" err="1"/>
              <a:t>Goed</a:t>
            </a:r>
            <a:r>
              <a:rPr lang="en-US"/>
              <a:t> </a:t>
            </a:r>
            <a:r>
              <a:rPr lang="en-US" err="1"/>
              <a:t>omringd</a:t>
            </a:r>
            <a:r>
              <a:rPr lang="en-US"/>
              <a:t> </a:t>
            </a:r>
            <a:r>
              <a:rPr lang="en-US" err="1"/>
              <a:t>zijn</a:t>
            </a:r>
            <a:endParaRPr lang="en-US" err="1">
              <a:ea typeface="Calibri"/>
              <a:cs typeface="Calibri"/>
            </a:endParaRPr>
          </a:p>
          <a:p>
            <a:pPr marL="742950" lvl="1" indent="-285750">
              <a:buFont typeface="Courier New" panose="020B0604020202020204" pitchFamily="34" charset="0"/>
              <a:buChar char="o"/>
            </a:pPr>
            <a:r>
              <a:rPr lang="en-US" err="1"/>
              <a:t>Uitdaging</a:t>
            </a:r>
            <a:r>
              <a:rPr lang="en-US"/>
              <a:t> </a:t>
            </a:r>
            <a:r>
              <a:rPr lang="en-US" err="1"/>
              <a:t>sociaal</a:t>
            </a:r>
            <a:r>
              <a:rPr lang="en-US"/>
              <a:t> </a:t>
            </a:r>
            <a:r>
              <a:rPr lang="en-US" err="1"/>
              <a:t>leven</a:t>
            </a:r>
            <a:endParaRPr lang="en-US" err="1">
              <a:ea typeface="Calibri"/>
              <a:cs typeface="Calibri"/>
            </a:endParaRPr>
          </a:p>
          <a:p>
            <a:pPr marL="285750" indent="-285750">
              <a:buFont typeface="Arial" panose="020B0604020202020204" pitchFamily="34" charset="0"/>
              <a:buChar char="•"/>
            </a:pPr>
            <a:r>
              <a:rPr lang="en-US"/>
              <a:t>Je </a:t>
            </a:r>
            <a:r>
              <a:rPr lang="en-US" err="1"/>
              <a:t>goed</a:t>
            </a:r>
            <a:r>
              <a:rPr lang="en-US"/>
              <a:t> </a:t>
            </a:r>
            <a:r>
              <a:rPr lang="en-US" err="1"/>
              <a:t>voelen</a:t>
            </a:r>
            <a:endParaRPr lang="en-US" err="1">
              <a:ea typeface="Calibri"/>
              <a:cs typeface="Calibri"/>
            </a:endParaRPr>
          </a:p>
          <a:p>
            <a:pPr marL="742950" lvl="1" indent="-285750">
              <a:buFont typeface="Courier New" panose="020B0604020202020204" pitchFamily="34" charset="0"/>
              <a:buChar char="o"/>
            </a:pPr>
            <a:r>
              <a:rPr lang="en-US" err="1">
                <a:ea typeface="Calibri"/>
                <a:cs typeface="Calibri"/>
              </a:rPr>
              <a:t>Groter</a:t>
            </a:r>
            <a:r>
              <a:rPr lang="en-US">
                <a:ea typeface="Calibri"/>
                <a:cs typeface="Calibri"/>
              </a:rPr>
              <a:t> </a:t>
            </a:r>
            <a:r>
              <a:rPr lang="en-US" err="1">
                <a:ea typeface="Calibri"/>
                <a:cs typeface="Calibri"/>
              </a:rPr>
              <a:t>risico</a:t>
            </a:r>
            <a:r>
              <a:rPr lang="en-US">
                <a:ea typeface="Calibri"/>
                <a:cs typeface="Calibri"/>
              </a:rPr>
              <a:t> op </a:t>
            </a:r>
            <a:r>
              <a:rPr lang="en-US" err="1">
                <a:ea typeface="Calibri"/>
                <a:cs typeface="Calibri"/>
              </a:rPr>
              <a:t>mentale</a:t>
            </a:r>
            <a:r>
              <a:rPr lang="en-US">
                <a:ea typeface="Calibri"/>
                <a:cs typeface="Calibri"/>
              </a:rPr>
              <a:t> </a:t>
            </a:r>
            <a:r>
              <a:rPr lang="en-US" err="1">
                <a:ea typeface="Calibri"/>
                <a:cs typeface="Calibri"/>
              </a:rPr>
              <a:t>moeilijkheden</a:t>
            </a:r>
            <a:r>
              <a:rPr lang="en-US">
                <a:ea typeface="Calibri"/>
                <a:cs typeface="Calibri"/>
              </a:rPr>
              <a:t> </a:t>
            </a:r>
            <a:r>
              <a:rPr lang="en-US" err="1">
                <a:ea typeface="Calibri"/>
                <a:cs typeface="Calibri"/>
              </a:rPr>
              <a:t>zoals</a:t>
            </a:r>
            <a:r>
              <a:rPr lang="en-US">
                <a:ea typeface="Calibri"/>
                <a:cs typeface="Calibri"/>
              </a:rPr>
              <a:t> </a:t>
            </a:r>
            <a:r>
              <a:rPr lang="en-US" err="1">
                <a:ea typeface="Calibri"/>
                <a:cs typeface="Calibri"/>
              </a:rPr>
              <a:t>depressie</a:t>
            </a:r>
            <a:endParaRPr lang="en-US">
              <a:ea typeface="Calibri"/>
              <a:cs typeface="Calibri"/>
            </a:endParaRPr>
          </a:p>
          <a:p>
            <a:pPr marL="285750" indent="-285750">
              <a:buFont typeface="Arial" panose="020B0604020202020204" pitchFamily="34" charset="0"/>
              <a:buChar char="•"/>
            </a:pPr>
            <a:r>
              <a:rPr lang="en-US"/>
              <a:t>! Perfect </a:t>
            </a:r>
            <a:r>
              <a:rPr lang="en-US" err="1"/>
              <a:t>geluk</a:t>
            </a:r>
            <a:r>
              <a:rPr lang="en-US"/>
              <a:t> </a:t>
            </a:r>
            <a:r>
              <a:rPr lang="en-US" err="1"/>
              <a:t>bestaat</a:t>
            </a:r>
            <a:r>
              <a:rPr lang="en-US"/>
              <a:t> </a:t>
            </a:r>
            <a:r>
              <a:rPr lang="en-US" err="1"/>
              <a:t>niet</a:t>
            </a:r>
            <a:r>
              <a:rPr lang="en-US"/>
              <a:t>!</a:t>
            </a:r>
            <a:endParaRPr lang="en-US">
              <a:ea typeface="Calibri"/>
              <a:cs typeface="Calibri"/>
            </a:endParaRPr>
          </a:p>
          <a:p>
            <a:pPr marL="742950" lvl="1" indent="-285750">
              <a:buFont typeface="Courier New" panose="020B0604020202020204" pitchFamily="34" charset="0"/>
              <a:buChar char="o"/>
            </a:pPr>
            <a:r>
              <a:rPr lang="en-US">
                <a:ea typeface="Calibri"/>
                <a:cs typeface="Calibri"/>
              </a:rPr>
              <a:t>Sneller </a:t>
            </a:r>
            <a:r>
              <a:rPr lang="en-US" err="1">
                <a:ea typeface="Calibri"/>
                <a:cs typeface="Calibri"/>
              </a:rPr>
              <a:t>uit</a:t>
            </a:r>
            <a:r>
              <a:rPr lang="en-US">
                <a:ea typeface="Calibri"/>
                <a:cs typeface="Calibri"/>
              </a:rPr>
              <a:t> </a:t>
            </a:r>
            <a:r>
              <a:rPr lang="en-US" err="1">
                <a:ea typeface="Calibri"/>
                <a:cs typeface="Calibri"/>
              </a:rPr>
              <a:t>balans</a:t>
            </a:r>
            <a:r>
              <a:rPr lang="en-US">
                <a:ea typeface="Calibri"/>
                <a:cs typeface="Calibri"/>
              </a:rPr>
              <a:t>?</a:t>
            </a:r>
          </a:p>
        </p:txBody>
      </p:sp>
      <p:pic>
        <p:nvPicPr>
          <p:cNvPr id="4" name="Picture 3">
            <a:extLst>
              <a:ext uri="{FF2B5EF4-FFF2-40B4-BE49-F238E27FC236}">
                <a16:creationId xmlns:a16="http://schemas.microsoft.com/office/drawing/2014/main" id="{27CAC65E-7082-CB0F-3DFA-C3E025785F20}"/>
              </a:ext>
            </a:extLst>
          </p:cNvPr>
          <p:cNvPicPr>
            <a:picLocks noChangeAspect="1"/>
          </p:cNvPicPr>
          <p:nvPr/>
        </p:nvPicPr>
        <p:blipFill>
          <a:blip r:embed="rId2"/>
          <a:srcRect t="52321" r="54545" b="211"/>
          <a:stretch/>
        </p:blipFill>
        <p:spPr>
          <a:xfrm>
            <a:off x="4765653" y="736904"/>
            <a:ext cx="2921284" cy="2349049"/>
          </a:xfrm>
          <a:prstGeom prst="rect">
            <a:avLst/>
          </a:prstGeom>
          <a:noFill/>
        </p:spPr>
      </p:pic>
      <p:pic>
        <p:nvPicPr>
          <p:cNvPr id="5" name="Picture 4">
            <a:extLst>
              <a:ext uri="{FF2B5EF4-FFF2-40B4-BE49-F238E27FC236}">
                <a16:creationId xmlns:a16="http://schemas.microsoft.com/office/drawing/2014/main" id="{E3EBC73C-7F74-D8A8-7E53-E837E356B953}"/>
              </a:ext>
            </a:extLst>
          </p:cNvPr>
          <p:cNvPicPr>
            <a:picLocks noChangeAspect="1"/>
          </p:cNvPicPr>
          <p:nvPr/>
        </p:nvPicPr>
        <p:blipFill>
          <a:blip r:embed="rId2"/>
          <a:srcRect l="46423" t="56557" r="47854" b="34733"/>
          <a:stretch/>
        </p:blipFill>
        <p:spPr>
          <a:xfrm>
            <a:off x="652941" y="3252549"/>
            <a:ext cx="375705" cy="443937"/>
          </a:xfrm>
          <a:prstGeom prst="rect">
            <a:avLst/>
          </a:prstGeom>
          <a:noFill/>
        </p:spPr>
      </p:pic>
      <p:pic>
        <p:nvPicPr>
          <p:cNvPr id="7" name="Picture 6">
            <a:extLst>
              <a:ext uri="{FF2B5EF4-FFF2-40B4-BE49-F238E27FC236}">
                <a16:creationId xmlns:a16="http://schemas.microsoft.com/office/drawing/2014/main" id="{CE51C05E-7964-48E2-8773-280D880DC635}"/>
              </a:ext>
            </a:extLst>
          </p:cNvPr>
          <p:cNvPicPr>
            <a:picLocks noChangeAspect="1"/>
          </p:cNvPicPr>
          <p:nvPr/>
        </p:nvPicPr>
        <p:blipFill>
          <a:blip r:embed="rId2"/>
          <a:srcRect l="46423" t="41803" r="48172" b="50205"/>
          <a:stretch/>
        </p:blipFill>
        <p:spPr>
          <a:xfrm>
            <a:off x="652940" y="3847535"/>
            <a:ext cx="375740" cy="438666"/>
          </a:xfrm>
          <a:prstGeom prst="rect">
            <a:avLst/>
          </a:prstGeom>
          <a:noFill/>
        </p:spPr>
      </p:pic>
      <p:pic>
        <p:nvPicPr>
          <p:cNvPr id="8" name="Picture 7">
            <a:extLst>
              <a:ext uri="{FF2B5EF4-FFF2-40B4-BE49-F238E27FC236}">
                <a16:creationId xmlns:a16="http://schemas.microsoft.com/office/drawing/2014/main" id="{A25805C9-9793-DB96-7CFE-DCEBBCEEE13D}"/>
              </a:ext>
            </a:extLst>
          </p:cNvPr>
          <p:cNvPicPr>
            <a:picLocks noChangeAspect="1"/>
          </p:cNvPicPr>
          <p:nvPr/>
        </p:nvPicPr>
        <p:blipFill>
          <a:blip r:embed="rId2"/>
          <a:srcRect l="46423" t="14344" r="48172" b="78381"/>
          <a:stretch/>
        </p:blipFill>
        <p:spPr>
          <a:xfrm>
            <a:off x="652941" y="2135644"/>
            <a:ext cx="375676" cy="443850"/>
          </a:xfrm>
          <a:prstGeom prst="rect">
            <a:avLst/>
          </a:prstGeom>
          <a:noFill/>
        </p:spPr>
      </p:pic>
      <p:pic>
        <p:nvPicPr>
          <p:cNvPr id="9" name="Picture 8">
            <a:extLst>
              <a:ext uri="{FF2B5EF4-FFF2-40B4-BE49-F238E27FC236}">
                <a16:creationId xmlns:a16="http://schemas.microsoft.com/office/drawing/2014/main" id="{9BF49B7D-D456-AB32-ECE8-34E549FDDDA7}"/>
              </a:ext>
            </a:extLst>
          </p:cNvPr>
          <p:cNvPicPr>
            <a:picLocks noChangeAspect="1"/>
          </p:cNvPicPr>
          <p:nvPr/>
        </p:nvPicPr>
        <p:blipFill>
          <a:blip r:embed="rId2"/>
          <a:srcRect l="46423" t="48566" r="48013" b="42623"/>
          <a:stretch/>
        </p:blipFill>
        <p:spPr>
          <a:xfrm>
            <a:off x="652941" y="4588659"/>
            <a:ext cx="375674" cy="511744"/>
          </a:xfrm>
          <a:prstGeom prst="rect">
            <a:avLst/>
          </a:prstGeom>
          <a:noFill/>
        </p:spPr>
      </p:pic>
    </p:spTree>
    <p:extLst>
      <p:ext uri="{BB962C8B-B14F-4D97-AF65-F5344CB8AC3E}">
        <p14:creationId xmlns:p14="http://schemas.microsoft.com/office/powerpoint/2010/main" val="38201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9536D-D3E6-F7E5-5CD8-FF6DBC58BE9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A9F503C-831D-45C1-2968-3AE70BAAD93C}"/>
              </a:ext>
            </a:extLst>
          </p:cNvPr>
          <p:cNvSpPr>
            <a:spLocks noGrp="1"/>
          </p:cNvSpPr>
          <p:nvPr>
            <p:ph type="title"/>
          </p:nvPr>
        </p:nvSpPr>
        <p:spPr>
          <a:xfrm>
            <a:off x="1094341" y="457200"/>
            <a:ext cx="3677684" cy="1600200"/>
          </a:xfrm>
        </p:spPr>
        <p:txBody>
          <a:bodyPr anchor="b">
            <a:normAutofit/>
          </a:bodyPr>
          <a:lstStyle/>
          <a:p>
            <a:r>
              <a:rPr lang="nl-NL"/>
              <a:t>Fit in ploegen</a:t>
            </a:r>
            <a:endParaRPr lang="nl-BE"/>
          </a:p>
        </p:txBody>
      </p:sp>
      <p:sp>
        <p:nvSpPr>
          <p:cNvPr id="2" name="Tijdelijke aanduiding voor inhoud 1">
            <a:extLst>
              <a:ext uri="{FF2B5EF4-FFF2-40B4-BE49-F238E27FC236}">
                <a16:creationId xmlns:a16="http://schemas.microsoft.com/office/drawing/2014/main" id="{5532652C-A2B6-506A-1C46-ACAF175FD45F}"/>
              </a:ext>
            </a:extLst>
          </p:cNvPr>
          <p:cNvSpPr>
            <a:spLocks noGrp="1"/>
          </p:cNvSpPr>
          <p:nvPr>
            <p:ph type="body" sz="half" idx="2"/>
          </p:nvPr>
        </p:nvSpPr>
        <p:spPr>
          <a:xfrm>
            <a:off x="1094341" y="2057400"/>
            <a:ext cx="3677684" cy="3811588"/>
          </a:xfrm>
        </p:spPr>
        <p:txBody>
          <a:bodyPr vert="horz" lIns="91440" tIns="45720" rIns="91440" bIns="45720" rtlCol="0" anchor="t">
            <a:normAutofit/>
          </a:bodyPr>
          <a:lstStyle/>
          <a:p>
            <a:pPr marL="285750" indent="-285750">
              <a:buFont typeface="Arial" panose="020B0604020202020204" pitchFamily="34" charset="0"/>
              <a:buChar char="•"/>
            </a:pPr>
            <a:r>
              <a:rPr lang="en-US" err="1"/>
              <a:t>Jezelf</a:t>
            </a:r>
            <a:r>
              <a:rPr lang="en-US"/>
              <a:t> </a:t>
            </a:r>
            <a:r>
              <a:rPr lang="en-US" err="1"/>
              <a:t>kunnen</a:t>
            </a:r>
            <a:r>
              <a:rPr lang="en-US"/>
              <a:t> </a:t>
            </a:r>
            <a:r>
              <a:rPr lang="en-US" err="1"/>
              <a:t>zijn</a:t>
            </a:r>
            <a:endParaRPr lang="en-US" err="1">
              <a:ea typeface="Calibri"/>
              <a:cs typeface="Calibri"/>
            </a:endParaRPr>
          </a:p>
          <a:p>
            <a:pPr marL="742950" lvl="1" indent="-285750">
              <a:buFont typeface="Courier New" panose="020B0604020202020204" pitchFamily="34" charset="0"/>
              <a:buChar char="o"/>
            </a:pPr>
            <a:r>
              <a:rPr lang="en-US">
                <a:ea typeface="Calibri"/>
                <a:cs typeface="Calibri"/>
              </a:rPr>
              <a:t>Wees trots </a:t>
            </a:r>
            <a:r>
              <a:rPr lang="en-US" err="1">
                <a:ea typeface="Calibri"/>
                <a:cs typeface="Calibri"/>
              </a:rPr>
              <a:t>én</a:t>
            </a:r>
            <a:r>
              <a:rPr lang="en-US">
                <a:ea typeface="Calibri"/>
                <a:cs typeface="Calibri"/>
              </a:rPr>
              <a:t> </a:t>
            </a:r>
            <a:r>
              <a:rPr lang="en-US" err="1">
                <a:ea typeface="Calibri"/>
                <a:cs typeface="Calibri"/>
              </a:rPr>
              <a:t>bewaak</a:t>
            </a:r>
            <a:r>
              <a:rPr lang="en-US">
                <a:ea typeface="Calibri"/>
                <a:cs typeface="Calibri"/>
              </a:rPr>
              <a:t> </a:t>
            </a:r>
            <a:r>
              <a:rPr lang="en-US" err="1">
                <a:ea typeface="Calibri"/>
                <a:cs typeface="Calibri"/>
              </a:rPr>
              <a:t>grenzen</a:t>
            </a:r>
          </a:p>
          <a:p>
            <a:pPr marL="285750" indent="-285750">
              <a:buFont typeface="Arial" panose="020B0604020202020204" pitchFamily="34" charset="0"/>
              <a:buChar char="•"/>
            </a:pPr>
            <a:r>
              <a:rPr lang="en-US" err="1"/>
              <a:t>Goed</a:t>
            </a:r>
            <a:r>
              <a:rPr lang="en-US"/>
              <a:t> </a:t>
            </a:r>
            <a:r>
              <a:rPr lang="en-US" err="1"/>
              <a:t>omringd</a:t>
            </a:r>
            <a:r>
              <a:rPr lang="en-US"/>
              <a:t> </a:t>
            </a:r>
            <a:r>
              <a:rPr lang="en-US" err="1"/>
              <a:t>zijn</a:t>
            </a:r>
            <a:endParaRPr lang="en-US" err="1">
              <a:ea typeface="Calibri"/>
              <a:cs typeface="Calibri"/>
            </a:endParaRPr>
          </a:p>
          <a:p>
            <a:pPr marL="742950" lvl="1" indent="-285750">
              <a:buFont typeface="Courier New" panose="020B0604020202020204" pitchFamily="34" charset="0"/>
              <a:buChar char="o"/>
            </a:pPr>
            <a:r>
              <a:rPr lang="en-US">
                <a:ea typeface="Calibri"/>
                <a:cs typeface="Calibri"/>
              </a:rPr>
              <a:t>Contact met </a:t>
            </a:r>
            <a:r>
              <a:rPr lang="en-US" err="1">
                <a:ea typeface="Calibri"/>
                <a:cs typeface="Calibri"/>
              </a:rPr>
              <a:t>collega's</a:t>
            </a:r>
            <a:endParaRPr lang="en-US">
              <a:ea typeface="Calibri"/>
              <a:cs typeface="Calibri"/>
            </a:endParaRPr>
          </a:p>
          <a:p>
            <a:pPr marL="285750" indent="-285750">
              <a:buFont typeface="Arial" panose="020B0604020202020204" pitchFamily="34" charset="0"/>
              <a:buChar char="•"/>
            </a:pPr>
            <a:r>
              <a:rPr lang="en-US"/>
              <a:t>Je </a:t>
            </a:r>
            <a:r>
              <a:rPr lang="en-US" err="1"/>
              <a:t>goed</a:t>
            </a:r>
            <a:r>
              <a:rPr lang="en-US"/>
              <a:t> </a:t>
            </a:r>
            <a:r>
              <a:rPr lang="en-US" err="1"/>
              <a:t>voelen</a:t>
            </a:r>
            <a:endParaRPr lang="en-US" err="1">
              <a:ea typeface="Calibri"/>
              <a:cs typeface="Calibri"/>
            </a:endParaRPr>
          </a:p>
          <a:p>
            <a:pPr marL="742950" lvl="1" indent="-285750">
              <a:buFont typeface="Courier New" panose="020B0604020202020204" pitchFamily="34" charset="0"/>
              <a:buChar char="o"/>
            </a:pPr>
            <a:r>
              <a:rPr lang="en-US" err="1">
                <a:ea typeface="Calibri"/>
                <a:cs typeface="Calibri"/>
              </a:rPr>
              <a:t>Ontspanning</a:t>
            </a:r>
            <a:r>
              <a:rPr lang="en-US">
                <a:ea typeface="Calibri"/>
                <a:cs typeface="Calibri"/>
              </a:rPr>
              <a:t> </a:t>
            </a:r>
            <a:r>
              <a:rPr lang="en-US" err="1">
                <a:ea typeface="Calibri"/>
                <a:cs typeface="Calibri"/>
              </a:rPr>
              <a:t>actief</a:t>
            </a:r>
            <a:r>
              <a:rPr lang="en-US">
                <a:ea typeface="Calibri"/>
                <a:cs typeface="Calibri"/>
              </a:rPr>
              <a:t> </a:t>
            </a:r>
            <a:r>
              <a:rPr lang="en-US" err="1">
                <a:ea typeface="Calibri"/>
                <a:cs typeface="Calibri"/>
              </a:rPr>
              <a:t>inplannen</a:t>
            </a:r>
            <a:endParaRPr lang="en-US">
              <a:ea typeface="Calibri"/>
              <a:cs typeface="Calibri"/>
            </a:endParaRPr>
          </a:p>
          <a:p>
            <a:pPr marL="285750" indent="-285750">
              <a:buFont typeface="Arial" panose="020B0604020202020204" pitchFamily="34" charset="0"/>
              <a:buChar char="•"/>
            </a:pPr>
            <a:r>
              <a:rPr lang="en-US"/>
              <a:t>! Perfect </a:t>
            </a:r>
            <a:r>
              <a:rPr lang="en-US" err="1"/>
              <a:t>geluk</a:t>
            </a:r>
            <a:r>
              <a:rPr lang="en-US"/>
              <a:t> </a:t>
            </a:r>
            <a:r>
              <a:rPr lang="en-US" err="1"/>
              <a:t>bestaat</a:t>
            </a:r>
            <a:r>
              <a:rPr lang="en-US"/>
              <a:t> </a:t>
            </a:r>
            <a:r>
              <a:rPr lang="en-US" err="1"/>
              <a:t>niet</a:t>
            </a:r>
            <a:r>
              <a:rPr lang="en-US"/>
              <a:t>!</a:t>
            </a:r>
            <a:endParaRPr lang="en-US">
              <a:ea typeface="Calibri"/>
              <a:cs typeface="Calibri"/>
            </a:endParaRPr>
          </a:p>
          <a:p>
            <a:pPr marL="742950" lvl="1" indent="-285750">
              <a:buFont typeface="Courier New" panose="020B0604020202020204" pitchFamily="34" charset="0"/>
              <a:buChar char="o"/>
            </a:pPr>
            <a:r>
              <a:rPr lang="en-US" err="1">
                <a:ea typeface="Calibri"/>
                <a:cs typeface="Calibri"/>
              </a:rPr>
              <a:t>Balans</a:t>
            </a:r>
            <a:r>
              <a:rPr lang="en-US">
                <a:ea typeface="Calibri"/>
                <a:cs typeface="Calibri"/>
              </a:rPr>
              <a:t> </a:t>
            </a:r>
            <a:r>
              <a:rPr lang="en-US" err="1">
                <a:ea typeface="Calibri"/>
                <a:cs typeface="Calibri"/>
              </a:rPr>
              <a:t>leren</a:t>
            </a:r>
            <a:r>
              <a:rPr lang="en-US">
                <a:ea typeface="Calibri"/>
                <a:cs typeface="Calibri"/>
              </a:rPr>
              <a:t> </a:t>
            </a:r>
            <a:r>
              <a:rPr lang="en-US" err="1">
                <a:ea typeface="Calibri"/>
                <a:cs typeface="Calibri"/>
              </a:rPr>
              <a:t>houden</a:t>
            </a:r>
            <a:r>
              <a:rPr lang="en-US">
                <a:ea typeface="Calibri"/>
                <a:cs typeface="Calibri"/>
              </a:rPr>
              <a:t>!</a:t>
            </a:r>
          </a:p>
        </p:txBody>
      </p:sp>
      <p:pic>
        <p:nvPicPr>
          <p:cNvPr id="4" name="Picture 3">
            <a:extLst>
              <a:ext uri="{FF2B5EF4-FFF2-40B4-BE49-F238E27FC236}">
                <a16:creationId xmlns:a16="http://schemas.microsoft.com/office/drawing/2014/main" id="{247DB0A7-508A-3BEF-BF86-9AF6DA608680}"/>
              </a:ext>
            </a:extLst>
          </p:cNvPr>
          <p:cNvPicPr>
            <a:picLocks noChangeAspect="1"/>
          </p:cNvPicPr>
          <p:nvPr/>
        </p:nvPicPr>
        <p:blipFill>
          <a:blip r:embed="rId2"/>
          <a:srcRect t="80289" r="50091" b="3617"/>
          <a:stretch/>
        </p:blipFill>
        <p:spPr>
          <a:xfrm>
            <a:off x="5871935" y="3547998"/>
            <a:ext cx="2851114" cy="930007"/>
          </a:xfrm>
          <a:prstGeom prst="rect">
            <a:avLst/>
          </a:prstGeom>
        </p:spPr>
      </p:pic>
      <p:pic>
        <p:nvPicPr>
          <p:cNvPr id="5" name="Picture 4">
            <a:extLst>
              <a:ext uri="{FF2B5EF4-FFF2-40B4-BE49-F238E27FC236}">
                <a16:creationId xmlns:a16="http://schemas.microsoft.com/office/drawing/2014/main" id="{412872C5-8C74-495D-BE4D-435E523CF404}"/>
              </a:ext>
            </a:extLst>
          </p:cNvPr>
          <p:cNvPicPr>
            <a:picLocks noChangeAspect="1"/>
          </p:cNvPicPr>
          <p:nvPr/>
        </p:nvPicPr>
        <p:blipFill>
          <a:blip r:embed="rId2"/>
          <a:srcRect l="3860" r="175" b="77455"/>
          <a:stretch/>
        </p:blipFill>
        <p:spPr>
          <a:xfrm>
            <a:off x="5871935" y="113386"/>
            <a:ext cx="5706465" cy="1292771"/>
          </a:xfrm>
          <a:prstGeom prst="rect">
            <a:avLst/>
          </a:prstGeom>
        </p:spPr>
      </p:pic>
      <p:pic>
        <p:nvPicPr>
          <p:cNvPr id="6" name="Picture 5">
            <a:extLst>
              <a:ext uri="{FF2B5EF4-FFF2-40B4-BE49-F238E27FC236}">
                <a16:creationId xmlns:a16="http://schemas.microsoft.com/office/drawing/2014/main" id="{B1C0C6C1-FC95-4457-122F-23EAE8B42124}"/>
              </a:ext>
            </a:extLst>
          </p:cNvPr>
          <p:cNvPicPr>
            <a:picLocks noChangeAspect="1"/>
          </p:cNvPicPr>
          <p:nvPr/>
        </p:nvPicPr>
        <p:blipFill>
          <a:blip r:embed="rId2"/>
          <a:srcRect l="47719" t="24364" r="5088" b="63091"/>
          <a:stretch/>
        </p:blipFill>
        <p:spPr>
          <a:xfrm>
            <a:off x="5871936" y="1606071"/>
            <a:ext cx="2858483" cy="750682"/>
          </a:xfrm>
          <a:prstGeom prst="rect">
            <a:avLst/>
          </a:prstGeom>
        </p:spPr>
      </p:pic>
      <p:pic>
        <p:nvPicPr>
          <p:cNvPr id="7" name="Picture 6">
            <a:extLst>
              <a:ext uri="{FF2B5EF4-FFF2-40B4-BE49-F238E27FC236}">
                <a16:creationId xmlns:a16="http://schemas.microsoft.com/office/drawing/2014/main" id="{E99E3E05-533C-6C33-7931-CDD5395A6915}"/>
              </a:ext>
            </a:extLst>
          </p:cNvPr>
          <p:cNvPicPr>
            <a:picLocks noChangeAspect="1"/>
          </p:cNvPicPr>
          <p:nvPr/>
        </p:nvPicPr>
        <p:blipFill>
          <a:blip r:embed="rId2"/>
          <a:srcRect l="48421" t="37455" r="5965" b="43273"/>
          <a:stretch/>
        </p:blipFill>
        <p:spPr>
          <a:xfrm>
            <a:off x="9066073" y="1887906"/>
            <a:ext cx="2806342" cy="1105114"/>
          </a:xfrm>
          <a:prstGeom prst="rect">
            <a:avLst/>
          </a:prstGeom>
        </p:spPr>
      </p:pic>
      <p:pic>
        <p:nvPicPr>
          <p:cNvPr id="8" name="Picture 7">
            <a:extLst>
              <a:ext uri="{FF2B5EF4-FFF2-40B4-BE49-F238E27FC236}">
                <a16:creationId xmlns:a16="http://schemas.microsoft.com/office/drawing/2014/main" id="{68F65ADD-F16F-8574-D8D1-44BAAB73848A}"/>
              </a:ext>
            </a:extLst>
          </p:cNvPr>
          <p:cNvPicPr>
            <a:picLocks noChangeAspect="1"/>
          </p:cNvPicPr>
          <p:nvPr/>
        </p:nvPicPr>
        <p:blipFill>
          <a:blip r:embed="rId2"/>
          <a:srcRect l="1485" t="23498" r="54035" b="60273"/>
          <a:stretch/>
        </p:blipFill>
        <p:spPr>
          <a:xfrm>
            <a:off x="5876795" y="2443618"/>
            <a:ext cx="2853721" cy="982805"/>
          </a:xfrm>
          <a:prstGeom prst="rect">
            <a:avLst/>
          </a:prstGeom>
        </p:spPr>
      </p:pic>
      <p:pic>
        <p:nvPicPr>
          <p:cNvPr id="9" name="Picture 8">
            <a:extLst>
              <a:ext uri="{FF2B5EF4-FFF2-40B4-BE49-F238E27FC236}">
                <a16:creationId xmlns:a16="http://schemas.microsoft.com/office/drawing/2014/main" id="{0E930B13-01A2-C4C0-865A-64FE7A7020F8}"/>
              </a:ext>
            </a:extLst>
          </p:cNvPr>
          <p:cNvPicPr>
            <a:picLocks noChangeAspect="1"/>
          </p:cNvPicPr>
          <p:nvPr/>
        </p:nvPicPr>
        <p:blipFill>
          <a:blip r:embed="rId2"/>
          <a:srcRect l="48421" t="57559" r="-526" b="-182"/>
          <a:stretch/>
        </p:blipFill>
        <p:spPr>
          <a:xfrm>
            <a:off x="9066070" y="3188915"/>
            <a:ext cx="2806130" cy="2287443"/>
          </a:xfrm>
          <a:prstGeom prst="rect">
            <a:avLst/>
          </a:prstGeom>
        </p:spPr>
      </p:pic>
    </p:spTree>
    <p:extLst>
      <p:ext uri="{BB962C8B-B14F-4D97-AF65-F5344CB8AC3E}">
        <p14:creationId xmlns:p14="http://schemas.microsoft.com/office/powerpoint/2010/main" val="3602595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AF2EC-1433-6466-18EA-5B1E158CB064}"/>
              </a:ext>
            </a:extLst>
          </p:cNvPr>
          <p:cNvSpPr>
            <a:spLocks noGrp="1"/>
          </p:cNvSpPr>
          <p:nvPr>
            <p:ph type="ctrTitle"/>
          </p:nvPr>
        </p:nvSpPr>
        <p:spPr/>
        <p:txBody>
          <a:bodyPr/>
          <a:lstStyle/>
          <a:p>
            <a:r>
              <a:rPr lang="nl-NL"/>
              <a:t>Wat als…</a:t>
            </a:r>
            <a:endParaRPr lang="nl-BE"/>
          </a:p>
        </p:txBody>
      </p:sp>
      <p:sp>
        <p:nvSpPr>
          <p:cNvPr id="3" name="Ondertitel 2">
            <a:extLst>
              <a:ext uri="{FF2B5EF4-FFF2-40B4-BE49-F238E27FC236}">
                <a16:creationId xmlns:a16="http://schemas.microsoft.com/office/drawing/2014/main" id="{6BBDDB9E-764A-03A5-7882-2808392BA44B}"/>
              </a:ext>
            </a:extLst>
          </p:cNvPr>
          <p:cNvSpPr>
            <a:spLocks noGrp="1"/>
          </p:cNvSpPr>
          <p:nvPr>
            <p:ph type="subTitle" idx="1"/>
          </p:nvPr>
        </p:nvSpPr>
        <p:spPr/>
        <p:txBody>
          <a:bodyPr>
            <a:normAutofit/>
          </a:bodyPr>
          <a:lstStyle/>
          <a:p>
            <a:r>
              <a:rPr lang="nl-NL" sz="4000"/>
              <a:t>… het allemaal even niet meer lukt?</a:t>
            </a:r>
            <a:endParaRPr lang="nl-BE" sz="4000"/>
          </a:p>
        </p:txBody>
      </p:sp>
    </p:spTree>
    <p:extLst>
      <p:ext uri="{BB962C8B-B14F-4D97-AF65-F5344CB8AC3E}">
        <p14:creationId xmlns:p14="http://schemas.microsoft.com/office/powerpoint/2010/main" val="535432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C95EB5B-A82F-4CDB-09D9-5461EDE7D867}"/>
              </a:ext>
            </a:extLst>
          </p:cNvPr>
          <p:cNvSpPr>
            <a:spLocks noGrp="1"/>
          </p:cNvSpPr>
          <p:nvPr>
            <p:ph idx="1"/>
          </p:nvPr>
        </p:nvSpPr>
        <p:spPr/>
        <p:txBody>
          <a:bodyPr vert="horz" lIns="91440" tIns="45720" rIns="91440" bIns="45720" rtlCol="0" anchor="t">
            <a:noAutofit/>
          </a:bodyPr>
          <a:lstStyle/>
          <a:p>
            <a:endParaRPr lang="nl-NL">
              <a:ea typeface="Calibri"/>
              <a:cs typeface="Calibri"/>
            </a:endParaRPr>
          </a:p>
          <a:p>
            <a:pPr marL="457200" indent="-457200">
              <a:buFont typeface="Arial" panose="020B0604020202020204" pitchFamily="34" charset="0"/>
              <a:buChar char="•"/>
            </a:pPr>
            <a:endParaRPr lang="nl-NL">
              <a:ea typeface="Calibri"/>
              <a:cs typeface="Calibri"/>
            </a:endParaRPr>
          </a:p>
        </p:txBody>
      </p:sp>
      <p:sp>
        <p:nvSpPr>
          <p:cNvPr id="3" name="Titel 2">
            <a:extLst>
              <a:ext uri="{FF2B5EF4-FFF2-40B4-BE49-F238E27FC236}">
                <a16:creationId xmlns:a16="http://schemas.microsoft.com/office/drawing/2014/main" id="{929DDD1D-CD4B-6FFA-7BF7-8D75560771AF}"/>
              </a:ext>
            </a:extLst>
          </p:cNvPr>
          <p:cNvSpPr>
            <a:spLocks noGrp="1"/>
          </p:cNvSpPr>
          <p:nvPr>
            <p:ph type="title"/>
          </p:nvPr>
        </p:nvSpPr>
        <p:spPr/>
        <p:txBody>
          <a:bodyPr>
            <a:normAutofit/>
          </a:bodyPr>
          <a:lstStyle/>
          <a:p>
            <a:r>
              <a:rPr lang="nl-NL" sz="4000"/>
              <a:t>Wat als het allemaal even niet meer lukt?</a:t>
            </a:r>
            <a:endParaRPr lang="nl-BE" sz="4000"/>
          </a:p>
        </p:txBody>
      </p:sp>
      <p:pic>
        <p:nvPicPr>
          <p:cNvPr id="4" name="Online Media 3" title="Kom Uit Je Kop: Niemand kan gedachten lezen">
            <a:hlinkClick r:id="" action="ppaction://media"/>
            <a:extLst>
              <a:ext uri="{FF2B5EF4-FFF2-40B4-BE49-F238E27FC236}">
                <a16:creationId xmlns:a16="http://schemas.microsoft.com/office/drawing/2014/main" id="{8439B938-F898-451B-CFA4-8D7B5620F64C}"/>
              </a:ext>
            </a:extLst>
          </p:cNvPr>
          <p:cNvPicPr>
            <a:picLocks noRot="1" noChangeAspect="1"/>
          </p:cNvPicPr>
          <p:nvPr>
            <a:videoFile r:link="rId1"/>
          </p:nvPr>
        </p:nvPicPr>
        <p:blipFill>
          <a:blip r:embed="rId4"/>
          <a:stretch>
            <a:fillRect/>
          </a:stretch>
        </p:blipFill>
        <p:spPr>
          <a:xfrm>
            <a:off x="2484071" y="1717431"/>
            <a:ext cx="7225446" cy="4079631"/>
          </a:xfrm>
          <a:prstGeom prst="rect">
            <a:avLst/>
          </a:prstGeom>
        </p:spPr>
      </p:pic>
    </p:spTree>
    <p:extLst>
      <p:ext uri="{BB962C8B-B14F-4D97-AF65-F5344CB8AC3E}">
        <p14:creationId xmlns:p14="http://schemas.microsoft.com/office/powerpoint/2010/main" val="3066677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A6396-54EF-F516-4928-7BF5238134B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DF7DD09-4DD0-DCE2-8017-BF0BA8B4E790}"/>
              </a:ext>
            </a:extLst>
          </p:cNvPr>
          <p:cNvSpPr>
            <a:spLocks noGrp="1"/>
          </p:cNvSpPr>
          <p:nvPr>
            <p:ph idx="1"/>
          </p:nvPr>
        </p:nvSpPr>
        <p:spPr/>
        <p:txBody>
          <a:bodyPr vert="horz" lIns="91440" tIns="45720" rIns="91440" bIns="45720" rtlCol="0" anchor="t">
            <a:noAutofit/>
          </a:bodyPr>
          <a:lstStyle/>
          <a:p>
            <a:r>
              <a:rPr lang="nl-NL">
                <a:ea typeface="Calibri"/>
                <a:cs typeface="Calibri"/>
              </a:rPr>
              <a:t>… praat erover!</a:t>
            </a:r>
          </a:p>
          <a:p>
            <a:pPr>
              <a:buFont typeface="Aptos" panose="020B0604020202020204" pitchFamily="34" charset="0"/>
              <a:buChar char="•"/>
            </a:pPr>
            <a:endParaRPr lang="nl-NL">
              <a:ea typeface="+mn-lt"/>
              <a:cs typeface="+mn-lt"/>
            </a:endParaRPr>
          </a:p>
          <a:p>
            <a:pPr>
              <a:buFont typeface="Aptos" panose="020B0604020202020204" pitchFamily="34" charset="0"/>
              <a:buChar char="•"/>
            </a:pPr>
            <a:r>
              <a:rPr lang="nl-NL">
                <a:ea typeface="+mn-lt"/>
                <a:cs typeface="+mn-lt"/>
              </a:rPr>
              <a:t> Je vrienden en familie</a:t>
            </a:r>
            <a:endParaRPr lang="nl-NL">
              <a:ea typeface="Calibri"/>
              <a:cs typeface="Calibri"/>
            </a:endParaRPr>
          </a:p>
          <a:p>
            <a:pPr>
              <a:buFont typeface="Aptos" panose="020B0604020202020204" pitchFamily="34" charset="0"/>
              <a:buChar char="•"/>
            </a:pPr>
            <a:r>
              <a:rPr lang="nl-NL">
                <a:ea typeface="+mn-lt"/>
                <a:cs typeface="+mn-lt"/>
              </a:rPr>
              <a:t> Je collega’s</a:t>
            </a:r>
          </a:p>
          <a:p>
            <a:pPr>
              <a:buFont typeface="Aptos" panose="020B0604020202020204" pitchFamily="34" charset="0"/>
              <a:buChar char="•"/>
            </a:pPr>
            <a:r>
              <a:rPr lang="nl-NL">
                <a:ea typeface="+mn-lt"/>
                <a:cs typeface="+mn-lt"/>
              </a:rPr>
              <a:t> Je huisarts </a:t>
            </a:r>
          </a:p>
          <a:p>
            <a:pPr>
              <a:buFont typeface="Aptos" panose="020B0604020202020204" pitchFamily="34" charset="0"/>
              <a:buChar char="•"/>
            </a:pPr>
            <a:r>
              <a:rPr lang="nl-NL">
                <a:ea typeface="+mn-lt"/>
                <a:cs typeface="+mn-lt"/>
              </a:rPr>
              <a:t> Je vakbond</a:t>
            </a:r>
          </a:p>
          <a:p>
            <a:pPr>
              <a:buFont typeface="Aptos" panose="020B0604020202020204" pitchFamily="34" charset="0"/>
              <a:buChar char="•"/>
            </a:pPr>
            <a:r>
              <a:rPr lang="nl-NL">
                <a:ea typeface="+mn-lt"/>
                <a:cs typeface="+mn-lt"/>
              </a:rPr>
              <a:t> Je vertrouwenspersoon/supervisor</a:t>
            </a:r>
          </a:p>
          <a:p>
            <a:pPr marL="457200" indent="-457200">
              <a:buFont typeface="Arial" panose="020B0604020202020204" pitchFamily="34" charset="0"/>
              <a:buChar char="•"/>
            </a:pPr>
            <a:endParaRPr lang="nl-NL">
              <a:ea typeface="Calibri"/>
              <a:cs typeface="Calibri"/>
            </a:endParaRPr>
          </a:p>
        </p:txBody>
      </p:sp>
      <p:sp>
        <p:nvSpPr>
          <p:cNvPr id="3" name="Titel 2">
            <a:extLst>
              <a:ext uri="{FF2B5EF4-FFF2-40B4-BE49-F238E27FC236}">
                <a16:creationId xmlns:a16="http://schemas.microsoft.com/office/drawing/2014/main" id="{121AD8C8-3B9B-97A0-7A0D-877D4C7F6FEE}"/>
              </a:ext>
            </a:extLst>
          </p:cNvPr>
          <p:cNvSpPr>
            <a:spLocks noGrp="1"/>
          </p:cNvSpPr>
          <p:nvPr>
            <p:ph type="title"/>
          </p:nvPr>
        </p:nvSpPr>
        <p:spPr/>
        <p:txBody>
          <a:bodyPr>
            <a:normAutofit/>
          </a:bodyPr>
          <a:lstStyle/>
          <a:p>
            <a:r>
              <a:rPr lang="nl-NL" sz="4000"/>
              <a:t>Niet abnormaal dat het even niet meer lukt…</a:t>
            </a:r>
            <a:endParaRPr lang="nl-BE" sz="4000"/>
          </a:p>
        </p:txBody>
      </p:sp>
      <p:sp>
        <p:nvSpPr>
          <p:cNvPr id="4" name="TextBox 3">
            <a:extLst>
              <a:ext uri="{FF2B5EF4-FFF2-40B4-BE49-F238E27FC236}">
                <a16:creationId xmlns:a16="http://schemas.microsoft.com/office/drawing/2014/main" id="{AEE47399-7595-EE07-7792-510ECA4B24F0}"/>
              </a:ext>
            </a:extLst>
          </p:cNvPr>
          <p:cNvSpPr txBox="1"/>
          <p:nvPr/>
        </p:nvSpPr>
        <p:spPr>
          <a:xfrm>
            <a:off x="5648477" y="1874762"/>
            <a:ext cx="56847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ea typeface="Calibri"/>
                <a:cs typeface="Calibri"/>
              </a:rPr>
              <a:t>Voorbeeld</a:t>
            </a:r>
            <a:r>
              <a:rPr lang="en-US" sz="2800">
                <a:ea typeface="Calibri"/>
                <a:cs typeface="Calibri"/>
              </a:rPr>
              <a:t> </a:t>
            </a:r>
            <a:r>
              <a:rPr lang="en-US" sz="2800" err="1">
                <a:ea typeface="Calibri"/>
                <a:cs typeface="Calibri"/>
              </a:rPr>
              <a:t>uit</a:t>
            </a:r>
            <a:r>
              <a:rPr lang="en-US" sz="2800">
                <a:ea typeface="Calibri"/>
                <a:cs typeface="Calibri"/>
              </a:rPr>
              <a:t> </a:t>
            </a:r>
            <a:r>
              <a:rPr lang="en-US" sz="2800" err="1">
                <a:ea typeface="Calibri"/>
                <a:cs typeface="Calibri"/>
              </a:rPr>
              <a:t>onze</a:t>
            </a:r>
            <a:r>
              <a:rPr lang="en-US" sz="2800">
                <a:ea typeface="Calibri"/>
                <a:cs typeface="Calibri"/>
              </a:rPr>
              <a:t> </a:t>
            </a:r>
            <a:r>
              <a:rPr lang="en-US" sz="2800" err="1">
                <a:ea typeface="Calibri"/>
                <a:cs typeface="Calibri"/>
              </a:rPr>
              <a:t>praktijk</a:t>
            </a:r>
            <a:r>
              <a:rPr lang="en-US" sz="2800">
                <a:ea typeface="Calibri"/>
                <a:cs typeface="Calibri"/>
              </a:rPr>
              <a:t> in </a:t>
            </a:r>
            <a:r>
              <a:rPr lang="en-US" sz="2800" err="1">
                <a:ea typeface="Calibri"/>
                <a:cs typeface="Calibri"/>
              </a:rPr>
              <a:t>Zelzate</a:t>
            </a:r>
            <a:r>
              <a:rPr lang="en-US" sz="2800">
                <a:ea typeface="Calibri"/>
                <a:cs typeface="Calibri"/>
              </a:rPr>
              <a:t>: </a:t>
            </a:r>
            <a:endParaRPr lang="en-US" sz="2800"/>
          </a:p>
          <a:p>
            <a:r>
              <a:rPr lang="en-US" sz="2800">
                <a:ea typeface="Calibri"/>
                <a:cs typeface="Calibri"/>
              </a:rPr>
              <a:t>Wat </a:t>
            </a:r>
            <a:r>
              <a:rPr lang="en-US" sz="2800" err="1">
                <a:ea typeface="Calibri"/>
                <a:cs typeface="Calibri"/>
              </a:rPr>
              <a:t>hielp</a:t>
            </a:r>
            <a:r>
              <a:rPr lang="en-US" sz="2800">
                <a:ea typeface="Calibri"/>
                <a:cs typeface="Calibri"/>
              </a:rPr>
              <a:t> de arbeider?</a:t>
            </a:r>
          </a:p>
        </p:txBody>
      </p:sp>
    </p:spTree>
    <p:extLst>
      <p:ext uri="{BB962C8B-B14F-4D97-AF65-F5344CB8AC3E}">
        <p14:creationId xmlns:p14="http://schemas.microsoft.com/office/powerpoint/2010/main" val="7143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C471-732D-FBEE-FBAB-C54C1A3847E1}"/>
              </a:ext>
            </a:extLst>
          </p:cNvPr>
          <p:cNvSpPr>
            <a:spLocks noGrp="1"/>
          </p:cNvSpPr>
          <p:nvPr>
            <p:ph type="title"/>
          </p:nvPr>
        </p:nvSpPr>
        <p:spPr>
          <a:xfrm>
            <a:off x="1094341" y="457200"/>
            <a:ext cx="3677684" cy="1600200"/>
          </a:xfrm>
        </p:spPr>
        <p:txBody>
          <a:bodyPr anchor="b">
            <a:normAutofit/>
          </a:bodyPr>
          <a:lstStyle/>
          <a:p>
            <a:r>
              <a:rPr lang="en-US" err="1"/>
              <a:t>Vervolg</a:t>
            </a:r>
            <a:r>
              <a:rPr lang="en-US"/>
              <a:t>: casus</a:t>
            </a:r>
          </a:p>
        </p:txBody>
      </p:sp>
      <p:pic>
        <p:nvPicPr>
          <p:cNvPr id="5" name="Picture 4">
            <a:extLst>
              <a:ext uri="{FF2B5EF4-FFF2-40B4-BE49-F238E27FC236}">
                <a16:creationId xmlns:a16="http://schemas.microsoft.com/office/drawing/2014/main" id="{F0B18028-9C4B-E2BB-29C8-27135D948C4B}"/>
              </a:ext>
            </a:extLst>
          </p:cNvPr>
          <p:cNvPicPr>
            <a:picLocks noChangeAspect="1"/>
          </p:cNvPicPr>
          <p:nvPr/>
        </p:nvPicPr>
        <p:blipFill>
          <a:blip r:embed="rId2"/>
          <a:stretch>
            <a:fillRect/>
          </a:stretch>
        </p:blipFill>
        <p:spPr>
          <a:xfrm>
            <a:off x="5183188" y="1014205"/>
            <a:ext cx="6426752" cy="4820064"/>
          </a:xfrm>
          <a:prstGeom prst="rect">
            <a:avLst/>
          </a:prstGeom>
          <a:noFill/>
        </p:spPr>
      </p:pic>
      <p:sp>
        <p:nvSpPr>
          <p:cNvPr id="3" name="Content Placeholder 2">
            <a:extLst>
              <a:ext uri="{FF2B5EF4-FFF2-40B4-BE49-F238E27FC236}">
                <a16:creationId xmlns:a16="http://schemas.microsoft.com/office/drawing/2014/main" id="{B87E193F-C69E-5F21-2110-3738A4CA95CA}"/>
              </a:ext>
            </a:extLst>
          </p:cNvPr>
          <p:cNvSpPr>
            <a:spLocks noGrp="1"/>
          </p:cNvSpPr>
          <p:nvPr>
            <p:ph type="body" sz="half" idx="2"/>
          </p:nvPr>
        </p:nvSpPr>
        <p:spPr>
          <a:xfrm>
            <a:off x="1094341" y="2057400"/>
            <a:ext cx="3677684" cy="3811588"/>
          </a:xfrm>
        </p:spPr>
        <p:txBody>
          <a:bodyPr vert="horz" lIns="91440" tIns="45720" rIns="91440" bIns="45720" rtlCol="0" anchor="t">
            <a:normAutofit/>
          </a:bodyPr>
          <a:lstStyle/>
          <a:p>
            <a:pPr marL="342900" indent="-342900">
              <a:buChar char="•"/>
            </a:pPr>
            <a:r>
              <a:rPr lang="en-US" sz="2000"/>
              <a:t>Rust!</a:t>
            </a:r>
            <a:endParaRPr lang="en-US" sz="2000">
              <a:ea typeface="Calibri"/>
              <a:cs typeface="Calibri"/>
            </a:endParaRPr>
          </a:p>
          <a:p>
            <a:pPr marL="342900" indent="-342900">
              <a:buChar char="•"/>
            </a:pPr>
            <a:r>
              <a:rPr lang="en-US" sz="2000" err="1"/>
              <a:t>Normaliseren</a:t>
            </a:r>
            <a:r>
              <a:rPr lang="en-US" sz="2000"/>
              <a:t> van de </a:t>
            </a:r>
            <a:r>
              <a:rPr lang="en-US" sz="2000" err="1"/>
              <a:t>klachten</a:t>
            </a:r>
            <a:endParaRPr lang="en-US" sz="2000">
              <a:ea typeface="Calibri"/>
              <a:cs typeface="Calibri"/>
            </a:endParaRPr>
          </a:p>
          <a:p>
            <a:pPr marL="342900" indent="-342900">
              <a:buChar char="•"/>
            </a:pPr>
            <a:r>
              <a:rPr lang="en-US" sz="2000" err="1"/>
              <a:t>Educatie</a:t>
            </a:r>
            <a:r>
              <a:rPr lang="en-US" sz="2000"/>
              <a:t>: shift work disorder</a:t>
            </a:r>
            <a:endParaRPr lang="en-US" sz="2000">
              <a:ea typeface="Calibri"/>
              <a:cs typeface="Calibri"/>
            </a:endParaRPr>
          </a:p>
          <a:p>
            <a:pPr marL="342900" indent="-342900">
              <a:buChar char="•"/>
            </a:pPr>
            <a:r>
              <a:rPr lang="en-US" sz="2000" err="1"/>
              <a:t>Slaapmiddelen</a:t>
            </a:r>
            <a:r>
              <a:rPr lang="en-US" sz="2000"/>
              <a:t> </a:t>
            </a:r>
            <a:r>
              <a:rPr lang="en-US" sz="2000" err="1"/>
              <a:t>heroverwogen</a:t>
            </a:r>
            <a:endParaRPr lang="en-US" sz="2000">
              <a:ea typeface="Calibri"/>
              <a:cs typeface="Calibri"/>
            </a:endParaRPr>
          </a:p>
          <a:p>
            <a:endParaRPr lang="en-US"/>
          </a:p>
        </p:txBody>
      </p:sp>
    </p:spTree>
    <p:extLst>
      <p:ext uri="{BB962C8B-B14F-4D97-AF65-F5344CB8AC3E}">
        <p14:creationId xmlns:p14="http://schemas.microsoft.com/office/powerpoint/2010/main" val="1363679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78933-BC66-4791-8528-17054608D9E0}"/>
              </a:ext>
            </a:extLst>
          </p:cNvPr>
          <p:cNvSpPr>
            <a:spLocks noGrp="1"/>
          </p:cNvSpPr>
          <p:nvPr>
            <p:ph type="ctrTitle"/>
          </p:nvPr>
        </p:nvSpPr>
        <p:spPr/>
        <p:txBody>
          <a:bodyPr/>
          <a:lstStyle/>
          <a:p>
            <a:r>
              <a:rPr lang="nl-BE"/>
              <a:t>Wat met medicatie en andere middelen?</a:t>
            </a:r>
          </a:p>
        </p:txBody>
      </p:sp>
      <p:sp>
        <p:nvSpPr>
          <p:cNvPr id="3" name="Ondertitel 2">
            <a:extLst>
              <a:ext uri="{FF2B5EF4-FFF2-40B4-BE49-F238E27FC236}">
                <a16:creationId xmlns:a16="http://schemas.microsoft.com/office/drawing/2014/main" id="{55B8BAA7-DE85-8A41-90D4-468851702C6E}"/>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558817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A321-B42D-9540-998E-B12CAE44C641}"/>
              </a:ext>
            </a:extLst>
          </p:cNvPr>
          <p:cNvSpPr>
            <a:spLocks noGrp="1"/>
          </p:cNvSpPr>
          <p:nvPr>
            <p:ph type="title"/>
          </p:nvPr>
        </p:nvSpPr>
        <p:spPr/>
        <p:txBody>
          <a:bodyPr>
            <a:normAutofit/>
          </a:bodyPr>
          <a:lstStyle/>
          <a:p>
            <a:r>
              <a:rPr lang="nl-NL"/>
              <a:t>Enkele cijfers...</a:t>
            </a:r>
            <a:endParaRPr lang="en-US"/>
          </a:p>
        </p:txBody>
      </p:sp>
      <p:sp>
        <p:nvSpPr>
          <p:cNvPr id="3" name="Content Placeholder 2">
            <a:extLst>
              <a:ext uri="{FF2B5EF4-FFF2-40B4-BE49-F238E27FC236}">
                <a16:creationId xmlns:a16="http://schemas.microsoft.com/office/drawing/2014/main" id="{E9315182-0222-3041-9F37-6BD0A50E8C73}"/>
              </a:ext>
            </a:extLst>
          </p:cNvPr>
          <p:cNvSpPr>
            <a:spLocks noGrp="1"/>
          </p:cNvSpPr>
          <p:nvPr>
            <p:ph sz="half" idx="1"/>
          </p:nvPr>
        </p:nvSpPr>
        <p:spPr>
          <a:xfrm>
            <a:off x="1094340" y="1825625"/>
            <a:ext cx="6139543" cy="4065661"/>
          </a:xfrm>
        </p:spPr>
        <p:txBody>
          <a:bodyPr vert="horz" lIns="91440" tIns="45720" rIns="91440" bIns="45720" rtlCol="0" anchor="t">
            <a:normAutofit/>
          </a:bodyPr>
          <a:lstStyle/>
          <a:p>
            <a:r>
              <a:rPr lang="en-BE" err="1">
                <a:ea typeface="Calibri"/>
                <a:cs typeface="Calibri"/>
              </a:rPr>
              <a:t>Slaapmiddelen</a:t>
            </a:r>
            <a:r>
              <a:rPr lang="en-BE">
                <a:ea typeface="Calibri"/>
                <a:cs typeface="Calibri"/>
              </a:rPr>
              <a:t> (10-15% </a:t>
            </a:r>
            <a:r>
              <a:rPr lang="en-BE" err="1">
                <a:ea typeface="Calibri"/>
                <a:cs typeface="Calibri"/>
              </a:rPr>
              <a:t>ploegwerkers</a:t>
            </a:r>
            <a:r>
              <a:rPr lang="en-BE">
                <a:ea typeface="Calibri"/>
                <a:cs typeface="Calibri"/>
              </a:rPr>
              <a:t>)</a:t>
            </a:r>
            <a:endParaRPr lang="en-US" err="1">
              <a:ea typeface="Calibri"/>
              <a:cs typeface="Calibri"/>
            </a:endParaRPr>
          </a:p>
          <a:p>
            <a:r>
              <a:rPr lang="en-BE" err="1">
                <a:ea typeface="Calibri"/>
                <a:cs typeface="Calibri"/>
              </a:rPr>
              <a:t>Caffeïne</a:t>
            </a:r>
            <a:r>
              <a:rPr lang="en-BE">
                <a:ea typeface="Calibri"/>
                <a:cs typeface="Calibri"/>
              </a:rPr>
              <a:t> (40% </a:t>
            </a:r>
            <a:r>
              <a:rPr lang="en-BE" err="1">
                <a:ea typeface="Calibri"/>
                <a:cs typeface="Calibri"/>
              </a:rPr>
              <a:t>energiedrank</a:t>
            </a:r>
            <a:r>
              <a:rPr lang="en-BE">
                <a:ea typeface="Calibri"/>
                <a:cs typeface="Calibri"/>
              </a:rPr>
              <a:t>)</a:t>
            </a:r>
          </a:p>
          <a:p>
            <a:r>
              <a:rPr lang="en-BE">
                <a:ea typeface="Calibri"/>
                <a:cs typeface="Calibri"/>
              </a:rPr>
              <a:t>Cannabis (50% </a:t>
            </a:r>
            <a:r>
              <a:rPr lang="en-BE" err="1">
                <a:ea typeface="Calibri"/>
                <a:cs typeface="Calibri"/>
              </a:rPr>
              <a:t>hogere</a:t>
            </a:r>
            <a:r>
              <a:rPr lang="en-BE">
                <a:ea typeface="Calibri"/>
                <a:cs typeface="Calibri"/>
              </a:rPr>
              <a:t> intake)</a:t>
            </a:r>
          </a:p>
          <a:p>
            <a:r>
              <a:rPr lang="en-BE">
                <a:ea typeface="Calibri"/>
                <a:cs typeface="Calibri"/>
              </a:rPr>
              <a:t>Alcohol (100% meer gebruik)</a:t>
            </a:r>
            <a:endParaRPr lang="nl-NL">
              <a:ea typeface="Calibri"/>
              <a:cs typeface="Calibri"/>
            </a:endParaRPr>
          </a:p>
          <a:p>
            <a:r>
              <a:rPr lang="nl-NL">
                <a:ea typeface="Calibri"/>
                <a:cs typeface="Calibri"/>
              </a:rPr>
              <a:t>Pepmiddel bv. Amerikaanse ploegwerkers </a:t>
            </a:r>
            <a:endParaRPr lang="en-BE">
              <a:ea typeface="Calibri"/>
              <a:cs typeface="Calibri"/>
            </a:endParaRPr>
          </a:p>
          <a:p>
            <a:r>
              <a:rPr lang="nl-NL">
                <a:ea typeface="Calibri"/>
                <a:cs typeface="Calibri"/>
              </a:rPr>
              <a:t>Melatonine</a:t>
            </a:r>
          </a:p>
          <a:p>
            <a:endParaRPr lang="en-BE">
              <a:ea typeface="Calibri"/>
              <a:cs typeface="Calibri"/>
            </a:endParaRPr>
          </a:p>
        </p:txBody>
      </p:sp>
      <p:sp>
        <p:nvSpPr>
          <p:cNvPr id="4" name="Content Placeholder 3">
            <a:extLst>
              <a:ext uri="{FF2B5EF4-FFF2-40B4-BE49-F238E27FC236}">
                <a16:creationId xmlns:a16="http://schemas.microsoft.com/office/drawing/2014/main" id="{54CDFDA1-AE37-1C44-BFA1-F8B600D83C0F}"/>
              </a:ext>
            </a:extLst>
          </p:cNvPr>
          <p:cNvSpPr>
            <a:spLocks noGrp="1"/>
          </p:cNvSpPr>
          <p:nvPr>
            <p:ph sz="half" idx="2"/>
          </p:nvPr>
        </p:nvSpPr>
        <p:spPr/>
        <p:txBody>
          <a:bodyPr vert="horz" lIns="91440" tIns="45720" rIns="91440" bIns="45720" rtlCol="0" anchor="t">
            <a:normAutofit/>
          </a:bodyPr>
          <a:lstStyle/>
          <a:p>
            <a:pPr marL="0" indent="0">
              <a:buNone/>
            </a:pPr>
            <a:endParaRPr lang="nl-NL">
              <a:highlight>
                <a:srgbClr val="FFFF00"/>
              </a:highlight>
              <a:ea typeface="Calibri"/>
              <a:cs typeface="Calibri"/>
            </a:endParaRPr>
          </a:p>
          <a:p>
            <a:endParaRPr lang="en-BE"/>
          </a:p>
        </p:txBody>
      </p:sp>
      <p:pic>
        <p:nvPicPr>
          <p:cNvPr id="5" name="Picture 4" descr="Medication side effects: What are your options? - Harvard Health">
            <a:extLst>
              <a:ext uri="{FF2B5EF4-FFF2-40B4-BE49-F238E27FC236}">
                <a16:creationId xmlns:a16="http://schemas.microsoft.com/office/drawing/2014/main" id="{348FC437-E290-2057-84F7-3FECBF1BFEEE}"/>
              </a:ext>
            </a:extLst>
          </p:cNvPr>
          <p:cNvPicPr>
            <a:picLocks noChangeAspect="1"/>
          </p:cNvPicPr>
          <p:nvPr/>
        </p:nvPicPr>
        <p:blipFill>
          <a:blip r:embed="rId3"/>
          <a:stretch>
            <a:fillRect/>
          </a:stretch>
        </p:blipFill>
        <p:spPr>
          <a:xfrm>
            <a:off x="6352549" y="2375710"/>
            <a:ext cx="5182776" cy="3587918"/>
          </a:xfrm>
          <a:prstGeom prst="rect">
            <a:avLst/>
          </a:prstGeom>
        </p:spPr>
      </p:pic>
    </p:spTree>
    <p:extLst>
      <p:ext uri="{BB962C8B-B14F-4D97-AF65-F5344CB8AC3E}">
        <p14:creationId xmlns:p14="http://schemas.microsoft.com/office/powerpoint/2010/main" val="327257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A11CD7B-208E-120E-5500-54FE89A83281}"/>
              </a:ext>
            </a:extLst>
          </p:cNvPr>
          <p:cNvPicPr>
            <a:picLocks noGrp="1" noChangeAspect="1"/>
          </p:cNvPicPr>
          <p:nvPr>
            <p:ph idx="1"/>
          </p:nvPr>
        </p:nvPicPr>
        <p:blipFill>
          <a:blip r:embed="rId3"/>
          <a:stretch/>
        </p:blipFill>
        <p:spPr>
          <a:xfrm>
            <a:off x="5285432" y="938244"/>
            <a:ext cx="4884782" cy="4981751"/>
          </a:xfrm>
          <a:noFill/>
        </p:spPr>
      </p:pic>
      <p:sp>
        <p:nvSpPr>
          <p:cNvPr id="3" name="Titel 2">
            <a:extLst>
              <a:ext uri="{FF2B5EF4-FFF2-40B4-BE49-F238E27FC236}">
                <a16:creationId xmlns:a16="http://schemas.microsoft.com/office/drawing/2014/main" id="{11B13ABD-2AF4-26BD-15C8-372ECEC2A004}"/>
              </a:ext>
            </a:extLst>
          </p:cNvPr>
          <p:cNvSpPr>
            <a:spLocks noGrp="1"/>
          </p:cNvSpPr>
          <p:nvPr>
            <p:ph type="title"/>
          </p:nvPr>
        </p:nvSpPr>
        <p:spPr>
          <a:xfrm>
            <a:off x="1094341" y="365125"/>
            <a:ext cx="10515599" cy="1514636"/>
          </a:xfrm>
        </p:spPr>
        <p:txBody>
          <a:bodyPr anchor="ctr">
            <a:normAutofit/>
          </a:bodyPr>
          <a:lstStyle/>
          <a:p>
            <a:r>
              <a:rPr lang="nl-NL"/>
              <a:t>Brochure</a:t>
            </a:r>
            <a:endParaRPr lang="nl-BE"/>
          </a:p>
        </p:txBody>
      </p:sp>
    </p:spTree>
    <p:extLst>
      <p:ext uri="{BB962C8B-B14F-4D97-AF65-F5344CB8AC3E}">
        <p14:creationId xmlns:p14="http://schemas.microsoft.com/office/powerpoint/2010/main" val="2421629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E5A3E-C078-EFCF-A788-4FF74A231983}"/>
              </a:ext>
            </a:extLst>
          </p:cNvPr>
          <p:cNvSpPr>
            <a:spLocks noGrp="1"/>
          </p:cNvSpPr>
          <p:nvPr>
            <p:ph type="ctrTitle"/>
          </p:nvPr>
        </p:nvSpPr>
        <p:spPr>
          <a:xfrm>
            <a:off x="1678550" y="1713821"/>
            <a:ext cx="9284044" cy="3021465"/>
          </a:xfrm>
        </p:spPr>
        <p:txBody>
          <a:bodyPr/>
          <a:lstStyle/>
          <a:p>
            <a:r>
              <a:rPr lang="nl-NL">
                <a:ea typeface="Calibri"/>
                <a:cs typeface="Calibri"/>
              </a:rPr>
              <a:t>Ploegwerk van de toekomst: onze aanbevelingen</a:t>
            </a:r>
            <a:endParaRPr lang="nl-NL"/>
          </a:p>
        </p:txBody>
      </p:sp>
      <p:sp>
        <p:nvSpPr>
          <p:cNvPr id="3" name="Ondertitel 2">
            <a:extLst>
              <a:ext uri="{FF2B5EF4-FFF2-40B4-BE49-F238E27FC236}">
                <a16:creationId xmlns:a16="http://schemas.microsoft.com/office/drawing/2014/main" id="{F7180320-F83F-134B-7E7B-EE5744E7CD1E}"/>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637635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B5511-1992-DE97-F0BA-A492ECB16FF7}"/>
              </a:ext>
            </a:extLst>
          </p:cNvPr>
          <p:cNvSpPr>
            <a:spLocks noGrp="1"/>
          </p:cNvSpPr>
          <p:nvPr>
            <p:ph type="title"/>
          </p:nvPr>
        </p:nvSpPr>
        <p:spPr/>
        <p:txBody>
          <a:bodyPr/>
          <a:lstStyle/>
          <a:p>
            <a:r>
              <a:rPr lang="nl-NL">
                <a:ea typeface="Calibri"/>
                <a:cs typeface="Calibri"/>
              </a:rPr>
              <a:t>Gezond ploegwerk van de toekomst</a:t>
            </a:r>
          </a:p>
        </p:txBody>
      </p:sp>
      <p:sp>
        <p:nvSpPr>
          <p:cNvPr id="3" name="Tijdelijke aanduiding voor inhoud 2">
            <a:extLst>
              <a:ext uri="{FF2B5EF4-FFF2-40B4-BE49-F238E27FC236}">
                <a16:creationId xmlns:a16="http://schemas.microsoft.com/office/drawing/2014/main" id="{956B62C1-ACF1-27C3-3BAB-41CCCA3A02FE}"/>
              </a:ext>
            </a:extLst>
          </p:cNvPr>
          <p:cNvSpPr>
            <a:spLocks noGrp="1"/>
          </p:cNvSpPr>
          <p:nvPr>
            <p:ph sz="half" idx="1"/>
          </p:nvPr>
        </p:nvSpPr>
        <p:spPr/>
        <p:txBody>
          <a:bodyPr vert="horz" lIns="91440" tIns="45720" rIns="91440" bIns="45720" rtlCol="0" anchor="t">
            <a:normAutofit/>
          </a:bodyPr>
          <a:lstStyle/>
          <a:p>
            <a:r>
              <a:rPr lang="nl-NL">
                <a:ea typeface="Calibri"/>
                <a:cs typeface="Calibri"/>
              </a:rPr>
              <a:t>Arbeidsduurvermindering?</a:t>
            </a:r>
          </a:p>
          <a:p>
            <a:r>
              <a:rPr lang="nl-NL">
                <a:ea typeface="Calibri"/>
                <a:cs typeface="Calibri"/>
              </a:rPr>
              <a:t>4 ploegen --&gt; 5 ploegen?</a:t>
            </a:r>
          </a:p>
          <a:p>
            <a:r>
              <a:rPr lang="nl-NL">
                <a:ea typeface="Calibri"/>
                <a:cs typeface="Calibri"/>
              </a:rPr>
              <a:t>Omschakelen naar dagploeg met financiële compensatie?</a:t>
            </a:r>
          </a:p>
          <a:p>
            <a:r>
              <a:rPr lang="nl-NL">
                <a:ea typeface="Calibri"/>
                <a:cs typeface="Calibri"/>
              </a:rPr>
              <a:t>Wenselijkheid van ploegwerk?</a:t>
            </a:r>
          </a:p>
        </p:txBody>
      </p:sp>
      <p:pic>
        <p:nvPicPr>
          <p:cNvPr id="5" name="Tijdelijke aanduiding voor inhoud 4">
            <a:extLst>
              <a:ext uri="{FF2B5EF4-FFF2-40B4-BE49-F238E27FC236}">
                <a16:creationId xmlns:a16="http://schemas.microsoft.com/office/drawing/2014/main" id="{CA5BEDA1-407F-6B96-CDD6-4AA649F5A1E9}"/>
              </a:ext>
            </a:extLst>
          </p:cNvPr>
          <p:cNvPicPr>
            <a:picLocks noGrp="1" noChangeAspect="1"/>
          </p:cNvPicPr>
          <p:nvPr>
            <p:ph sz="half" idx="2"/>
          </p:nvPr>
        </p:nvPicPr>
        <p:blipFill>
          <a:blip r:embed="rId2"/>
          <a:stretch>
            <a:fillRect/>
          </a:stretch>
        </p:blipFill>
        <p:spPr>
          <a:xfrm>
            <a:off x="6280489" y="1823801"/>
            <a:ext cx="5181600" cy="2590800"/>
          </a:xfrm>
        </p:spPr>
      </p:pic>
    </p:spTree>
    <p:extLst>
      <p:ext uri="{BB962C8B-B14F-4D97-AF65-F5344CB8AC3E}">
        <p14:creationId xmlns:p14="http://schemas.microsoft.com/office/powerpoint/2010/main" val="1396639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F38B0-D95B-3364-ABEF-3171992B4073}"/>
              </a:ext>
            </a:extLst>
          </p:cNvPr>
          <p:cNvSpPr>
            <a:spLocks noGrp="1"/>
          </p:cNvSpPr>
          <p:nvPr>
            <p:ph type="ctrTitle"/>
          </p:nvPr>
        </p:nvSpPr>
        <p:spPr/>
        <p:txBody>
          <a:bodyPr/>
          <a:lstStyle/>
          <a:p>
            <a:r>
              <a:rPr lang="nl-NL"/>
              <a:t>Vragen?</a:t>
            </a:r>
            <a:endParaRPr lang="nl-BE"/>
          </a:p>
        </p:txBody>
      </p:sp>
      <p:sp>
        <p:nvSpPr>
          <p:cNvPr id="3" name="Ondertitel 2">
            <a:extLst>
              <a:ext uri="{FF2B5EF4-FFF2-40B4-BE49-F238E27FC236}">
                <a16:creationId xmlns:a16="http://schemas.microsoft.com/office/drawing/2014/main" id="{BAA90EA3-B391-015F-04EC-80DCFD752111}"/>
              </a:ext>
            </a:extLst>
          </p:cNvPr>
          <p:cNvSpPr>
            <a:spLocks noGrp="1"/>
          </p:cNvSpPr>
          <p:nvPr>
            <p:ph type="subTitle" idx="1"/>
          </p:nvPr>
        </p:nvSpPr>
        <p:spPr>
          <a:xfrm>
            <a:off x="1524000" y="3602037"/>
            <a:ext cx="9144000" cy="2387599"/>
          </a:xfrm>
        </p:spPr>
        <p:txBody>
          <a:bodyPr>
            <a:normAutofit/>
          </a:bodyPr>
          <a:lstStyle/>
          <a:p>
            <a:endParaRPr lang="nl-NL"/>
          </a:p>
          <a:p>
            <a:r>
              <a:rPr lang="nl-NL"/>
              <a:t>Indien er vragen nazinderen, aarzel niet ons straks aan te spreken of later te contacteren.</a:t>
            </a:r>
          </a:p>
          <a:p>
            <a:r>
              <a:rPr lang="nl-NL"/>
              <a:t>Vonden jullie het vooral boeiend en blijven jullie graag op de hoogte van onze volgende bijeenkomsten?</a:t>
            </a:r>
            <a:endParaRPr lang="nl-BE"/>
          </a:p>
        </p:txBody>
      </p:sp>
    </p:spTree>
    <p:extLst>
      <p:ext uri="{BB962C8B-B14F-4D97-AF65-F5344CB8AC3E}">
        <p14:creationId xmlns:p14="http://schemas.microsoft.com/office/powerpoint/2010/main" val="239199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4C7B221-7967-0617-C5D0-F5E0FA3097BB}"/>
              </a:ext>
            </a:extLst>
          </p:cNvPr>
          <p:cNvPicPr>
            <a:picLocks noChangeAspect="1"/>
          </p:cNvPicPr>
          <p:nvPr/>
        </p:nvPicPr>
        <p:blipFill>
          <a:blip r:embed="rId3"/>
          <a:stretch>
            <a:fillRect/>
          </a:stretch>
        </p:blipFill>
        <p:spPr>
          <a:xfrm>
            <a:off x="5334386" y="1619956"/>
            <a:ext cx="5441404" cy="4347654"/>
          </a:xfrm>
          <a:prstGeom prst="rect">
            <a:avLst/>
          </a:prstGeom>
        </p:spPr>
      </p:pic>
      <p:sp>
        <p:nvSpPr>
          <p:cNvPr id="10" name="Title 2">
            <a:extLst>
              <a:ext uri="{FF2B5EF4-FFF2-40B4-BE49-F238E27FC236}">
                <a16:creationId xmlns:a16="http://schemas.microsoft.com/office/drawing/2014/main" id="{D74865A1-F846-4D5D-3A41-D65903119BFE}"/>
              </a:ext>
            </a:extLst>
          </p:cNvPr>
          <p:cNvSpPr>
            <a:spLocks noGrp="1"/>
          </p:cNvSpPr>
          <p:nvPr>
            <p:ph type="title"/>
          </p:nvPr>
        </p:nvSpPr>
        <p:spPr>
          <a:xfrm>
            <a:off x="1094341" y="365125"/>
            <a:ext cx="10515599" cy="1514636"/>
          </a:xfrm>
        </p:spPr>
        <p:txBody>
          <a:bodyPr/>
          <a:lstStyle/>
          <a:p>
            <a:r>
              <a:rPr lang="en-US"/>
              <a:t>Op de </a:t>
            </a:r>
            <a:r>
              <a:rPr lang="en-US" err="1"/>
              <a:t>hoogte</a:t>
            </a:r>
            <a:r>
              <a:rPr lang="en-US"/>
              <a:t> </a:t>
            </a:r>
            <a:r>
              <a:rPr lang="en-US" err="1"/>
              <a:t>blijven</a:t>
            </a:r>
            <a:r>
              <a:rPr lang="en-US"/>
              <a:t>?</a:t>
            </a:r>
          </a:p>
        </p:txBody>
      </p:sp>
      <p:sp>
        <p:nvSpPr>
          <p:cNvPr id="11" name="Pijl: rechts 10">
            <a:extLst>
              <a:ext uri="{FF2B5EF4-FFF2-40B4-BE49-F238E27FC236}">
                <a16:creationId xmlns:a16="http://schemas.microsoft.com/office/drawing/2014/main" id="{D8AF4E17-BFD2-302A-C5EE-B2C10C3A35F7}"/>
              </a:ext>
            </a:extLst>
          </p:cNvPr>
          <p:cNvSpPr/>
          <p:nvPr/>
        </p:nvSpPr>
        <p:spPr>
          <a:xfrm>
            <a:off x="1643237" y="4901319"/>
            <a:ext cx="3096285" cy="409669"/>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BE"/>
          </a:p>
        </p:txBody>
      </p:sp>
      <p:sp>
        <p:nvSpPr>
          <p:cNvPr id="14" name="Rectangle 1">
            <a:extLst>
              <a:ext uri="{FF2B5EF4-FFF2-40B4-BE49-F238E27FC236}">
                <a16:creationId xmlns:a16="http://schemas.microsoft.com/office/drawing/2014/main" id="{68F12DF7-78FB-0CB0-28BD-126C05514A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17" name="Afbeelding 16">
            <a:extLst>
              <a:ext uri="{FF2B5EF4-FFF2-40B4-BE49-F238E27FC236}">
                <a16:creationId xmlns:a16="http://schemas.microsoft.com/office/drawing/2014/main" id="{1EE151EF-044A-5131-B8BF-8321F35E5DB2}"/>
              </a:ext>
            </a:extLst>
          </p:cNvPr>
          <p:cNvPicPr>
            <a:picLocks noChangeAspect="1"/>
          </p:cNvPicPr>
          <p:nvPr/>
        </p:nvPicPr>
        <p:blipFill>
          <a:blip r:embed="rId4"/>
          <a:stretch>
            <a:fillRect/>
          </a:stretch>
        </p:blipFill>
        <p:spPr>
          <a:xfrm>
            <a:off x="1919791" y="2052277"/>
            <a:ext cx="2543175" cy="2676525"/>
          </a:xfrm>
          <a:prstGeom prst="rect">
            <a:avLst/>
          </a:prstGeom>
        </p:spPr>
      </p:pic>
    </p:spTree>
    <p:extLst>
      <p:ext uri="{BB962C8B-B14F-4D97-AF65-F5344CB8AC3E}">
        <p14:creationId xmlns:p14="http://schemas.microsoft.com/office/powerpoint/2010/main" val="350029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2078-2A81-F747-A7FD-795E198E134E}"/>
              </a:ext>
            </a:extLst>
          </p:cNvPr>
          <p:cNvSpPr>
            <a:spLocks noGrp="1"/>
          </p:cNvSpPr>
          <p:nvPr>
            <p:ph type="title"/>
          </p:nvPr>
        </p:nvSpPr>
        <p:spPr/>
        <p:txBody>
          <a:bodyPr>
            <a:normAutofit/>
          </a:bodyPr>
          <a:lstStyle/>
          <a:p>
            <a:r>
              <a:rPr lang="nl-NL"/>
              <a:t>Bedankt!</a:t>
            </a:r>
            <a:endParaRPr lang="en-BE"/>
          </a:p>
        </p:txBody>
      </p:sp>
    </p:spTree>
    <p:extLst>
      <p:ext uri="{BB962C8B-B14F-4D97-AF65-F5344CB8AC3E}">
        <p14:creationId xmlns:p14="http://schemas.microsoft.com/office/powerpoint/2010/main" val="273967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400BF-7710-D918-EA40-3CFB06E6806F}"/>
              </a:ext>
            </a:extLst>
          </p:cNvPr>
          <p:cNvSpPr>
            <a:spLocks noGrp="1"/>
          </p:cNvSpPr>
          <p:nvPr>
            <p:ph type="title"/>
          </p:nvPr>
        </p:nvSpPr>
        <p:spPr>
          <a:xfrm>
            <a:off x="1094340" y="365125"/>
            <a:ext cx="10515600" cy="1325563"/>
          </a:xfrm>
        </p:spPr>
        <p:txBody>
          <a:bodyPr anchor="ctr">
            <a:normAutofit/>
          </a:bodyPr>
          <a:lstStyle/>
          <a:p>
            <a:r>
              <a:rPr lang="en-US"/>
              <a:t>Casus: </a:t>
            </a:r>
            <a:r>
              <a:rPr lang="en-US" err="1"/>
              <a:t>komt</a:t>
            </a:r>
            <a:r>
              <a:rPr lang="en-US"/>
              <a:t> </a:t>
            </a:r>
            <a:r>
              <a:rPr lang="en-US" err="1"/>
              <a:t>een</a:t>
            </a:r>
            <a:r>
              <a:rPr lang="en-US"/>
              <a:t> </a:t>
            </a:r>
            <a:r>
              <a:rPr lang="en-US" err="1"/>
              <a:t>ploegwerker</a:t>
            </a:r>
            <a:r>
              <a:rPr lang="en-US"/>
              <a:t> </a:t>
            </a:r>
            <a:r>
              <a:rPr lang="en-US" err="1"/>
              <a:t>bij</a:t>
            </a:r>
            <a:r>
              <a:rPr lang="en-US"/>
              <a:t> de </a:t>
            </a:r>
            <a:r>
              <a:rPr lang="en-US" err="1"/>
              <a:t>dokter</a:t>
            </a:r>
          </a:p>
        </p:txBody>
      </p:sp>
      <p:sp>
        <p:nvSpPr>
          <p:cNvPr id="9" name="Content Placeholder 1">
            <a:extLst>
              <a:ext uri="{FF2B5EF4-FFF2-40B4-BE49-F238E27FC236}">
                <a16:creationId xmlns:a16="http://schemas.microsoft.com/office/drawing/2014/main" id="{C8574616-8CF4-2F82-59B4-6A8831066A0F}"/>
              </a:ext>
            </a:extLst>
          </p:cNvPr>
          <p:cNvSpPr>
            <a:spLocks noGrp="1"/>
          </p:cNvSpPr>
          <p:nvPr>
            <p:ph sz="half" idx="1"/>
          </p:nvPr>
        </p:nvSpPr>
        <p:spPr>
          <a:xfrm>
            <a:off x="1094340" y="1825625"/>
            <a:ext cx="5672202" cy="4065661"/>
          </a:xfrm>
        </p:spPr>
        <p:txBody>
          <a:bodyPr vert="horz" lIns="91440" tIns="45720" rIns="91440" bIns="45720" rtlCol="0" anchor="t">
            <a:normAutofit/>
          </a:bodyPr>
          <a:lstStyle/>
          <a:p>
            <a:r>
              <a:rPr lang="en-US"/>
              <a:t>Man 42 </a:t>
            </a:r>
            <a:r>
              <a:rPr lang="en-US" err="1"/>
              <a:t>jaar</a:t>
            </a:r>
            <a:r>
              <a:rPr lang="en-US"/>
              <a:t>, </a:t>
            </a:r>
            <a:r>
              <a:rPr lang="en-US" err="1"/>
              <a:t>vader</a:t>
            </a:r>
            <a:r>
              <a:rPr lang="en-US"/>
              <a:t> van 2 </a:t>
            </a:r>
            <a:r>
              <a:rPr lang="en-US" err="1"/>
              <a:t>kinderen</a:t>
            </a:r>
            <a:endParaRPr lang="en-US">
              <a:ea typeface="Calibri"/>
              <a:cs typeface="Calibri"/>
            </a:endParaRPr>
          </a:p>
          <a:p>
            <a:r>
              <a:rPr lang="en-US" err="1"/>
              <a:t>Mentaal</a:t>
            </a:r>
            <a:r>
              <a:rPr lang="en-US"/>
              <a:t> </a:t>
            </a:r>
            <a:r>
              <a:rPr lang="en-US" err="1"/>
              <a:t>uitgeput</a:t>
            </a:r>
            <a:endParaRPr lang="en-US">
              <a:ea typeface="Calibri"/>
              <a:cs typeface="Calibri"/>
            </a:endParaRPr>
          </a:p>
          <a:p>
            <a:r>
              <a:rPr lang="en-US" err="1"/>
              <a:t>Slaapmiddelengebruik</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err="1"/>
              <a:t>Volcontinu</a:t>
            </a:r>
            <a:r>
              <a:rPr lang="en-US"/>
              <a:t> </a:t>
            </a:r>
            <a:r>
              <a:rPr lang="en-US" err="1"/>
              <a:t>arbeider</a:t>
            </a:r>
            <a:r>
              <a:rPr lang="en-US"/>
              <a:t> </a:t>
            </a:r>
            <a:r>
              <a:rPr lang="en-US" err="1"/>
              <a:t>sinds</a:t>
            </a:r>
            <a:r>
              <a:rPr lang="en-US"/>
              <a:t> 20 </a:t>
            </a:r>
            <a:r>
              <a:rPr lang="en-US" err="1"/>
              <a:t>jaar</a:t>
            </a:r>
            <a:r>
              <a:rPr lang="en-US"/>
              <a:t>!</a:t>
            </a:r>
            <a:endParaRPr lang="en-US">
              <a:ea typeface="Calibri"/>
              <a:cs typeface="Calibri"/>
            </a:endParaRPr>
          </a:p>
          <a:p>
            <a:r>
              <a:rPr lang="en-US" err="1">
                <a:ea typeface="Calibri"/>
                <a:cs typeface="Calibri"/>
              </a:rPr>
              <a:t>Financieel</a:t>
            </a:r>
            <a:r>
              <a:rPr lang="en-US">
                <a:ea typeface="Calibri"/>
                <a:cs typeface="Calibri"/>
              </a:rPr>
              <a:t> </a:t>
            </a:r>
            <a:r>
              <a:rPr lang="en-US" err="1">
                <a:ea typeface="Calibri"/>
                <a:cs typeface="Calibri"/>
              </a:rPr>
              <a:t>noodzakelijk</a:t>
            </a:r>
            <a:endParaRPr lang="en-US">
              <a:ea typeface="Calibri"/>
              <a:cs typeface="Calibri"/>
            </a:endParaRPr>
          </a:p>
        </p:txBody>
      </p:sp>
      <p:pic>
        <p:nvPicPr>
          <p:cNvPr id="2" name="Tijdelijke aanduiding voor inhoud 1">
            <a:extLst>
              <a:ext uri="{FF2B5EF4-FFF2-40B4-BE49-F238E27FC236}">
                <a16:creationId xmlns:a16="http://schemas.microsoft.com/office/drawing/2014/main" id="{5EC504DF-19EF-E215-979C-E2710B1C27DB}"/>
              </a:ext>
            </a:extLst>
          </p:cNvPr>
          <p:cNvPicPr>
            <a:picLocks noGrp="1" noChangeAspect="1"/>
          </p:cNvPicPr>
          <p:nvPr>
            <p:ph sz="half" idx="2"/>
          </p:nvPr>
        </p:nvPicPr>
        <p:blipFill>
          <a:blip r:embed="rId3"/>
          <a:stretch>
            <a:fillRect/>
          </a:stretch>
        </p:blipFill>
        <p:spPr>
          <a:xfrm>
            <a:off x="6595151" y="2494103"/>
            <a:ext cx="5399314" cy="2590800"/>
          </a:xfrm>
        </p:spPr>
      </p:pic>
    </p:spTree>
    <p:extLst>
      <p:ext uri="{BB962C8B-B14F-4D97-AF65-F5344CB8AC3E}">
        <p14:creationId xmlns:p14="http://schemas.microsoft.com/office/powerpoint/2010/main" val="196268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06883-1E79-748D-2F0F-3B841CFFB92B}"/>
              </a:ext>
            </a:extLst>
          </p:cNvPr>
          <p:cNvSpPr>
            <a:spLocks noGrp="1"/>
          </p:cNvSpPr>
          <p:nvPr>
            <p:ph type="ctrTitle"/>
          </p:nvPr>
        </p:nvSpPr>
        <p:spPr>
          <a:xfrm>
            <a:off x="1678550" y="1757363"/>
            <a:ext cx="8336987" cy="606275"/>
          </a:xfrm>
        </p:spPr>
        <p:txBody>
          <a:bodyPr>
            <a:normAutofit fontScale="90000"/>
          </a:bodyPr>
          <a:lstStyle/>
          <a:p>
            <a:r>
              <a:rPr lang="nl-NL"/>
              <a:t>I</a:t>
            </a:r>
            <a:r>
              <a:rPr lang="nl-BE" err="1"/>
              <a:t>nhoud</a:t>
            </a:r>
            <a:endParaRPr lang="nl-BE"/>
          </a:p>
        </p:txBody>
      </p:sp>
      <p:sp>
        <p:nvSpPr>
          <p:cNvPr id="3" name="Ondertitel 2">
            <a:extLst>
              <a:ext uri="{FF2B5EF4-FFF2-40B4-BE49-F238E27FC236}">
                <a16:creationId xmlns:a16="http://schemas.microsoft.com/office/drawing/2014/main" id="{D7656A42-A90F-4264-A8C3-99E05BF0699F}"/>
              </a:ext>
            </a:extLst>
          </p:cNvPr>
          <p:cNvSpPr>
            <a:spLocks noGrp="1"/>
          </p:cNvSpPr>
          <p:nvPr>
            <p:ph type="subTitle" idx="1"/>
          </p:nvPr>
        </p:nvSpPr>
        <p:spPr>
          <a:xfrm>
            <a:off x="1678551" y="2557670"/>
            <a:ext cx="7534656" cy="3581873"/>
          </a:xfrm>
        </p:spPr>
        <p:txBody>
          <a:bodyPr/>
          <a:lstStyle/>
          <a:p>
            <a:pPr marL="457200" indent="-457200">
              <a:buFont typeface="+mj-lt"/>
              <a:buAutoNum type="arabicPeriod"/>
            </a:pPr>
            <a:r>
              <a:rPr lang="nl-NL"/>
              <a:t>Ploegenarbeid</a:t>
            </a:r>
          </a:p>
          <a:p>
            <a:pPr marL="457200" indent="-457200">
              <a:buFont typeface="+mj-lt"/>
              <a:buAutoNum type="arabicPeriod"/>
            </a:pPr>
            <a:r>
              <a:rPr lang="nl-NL"/>
              <a:t>Effecten op jouw gezondheid</a:t>
            </a:r>
          </a:p>
          <a:p>
            <a:pPr marL="457200" indent="-457200">
              <a:buFont typeface="+mj-lt"/>
              <a:buAutoNum type="arabicPeriod"/>
            </a:pPr>
            <a:r>
              <a:rPr lang="nl-NL"/>
              <a:t>Wat als het allemaal even niet meer lukt?</a:t>
            </a:r>
          </a:p>
          <a:p>
            <a:pPr marL="457200" indent="-457200">
              <a:buFont typeface="+mj-lt"/>
              <a:buAutoNum type="arabicPeriod"/>
            </a:pPr>
            <a:r>
              <a:rPr lang="nl-NL"/>
              <a:t>Vragen?</a:t>
            </a:r>
          </a:p>
        </p:txBody>
      </p:sp>
    </p:spTree>
    <p:extLst>
      <p:ext uri="{BB962C8B-B14F-4D97-AF65-F5344CB8AC3E}">
        <p14:creationId xmlns:p14="http://schemas.microsoft.com/office/powerpoint/2010/main" val="1647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04955-83C6-0A96-9052-93505A6DA16E}"/>
              </a:ext>
            </a:extLst>
          </p:cNvPr>
          <p:cNvSpPr>
            <a:spLocks noGrp="1"/>
          </p:cNvSpPr>
          <p:nvPr>
            <p:ph type="ctrTitle"/>
          </p:nvPr>
        </p:nvSpPr>
        <p:spPr/>
        <p:txBody>
          <a:bodyPr/>
          <a:lstStyle/>
          <a:p>
            <a:r>
              <a:rPr lang="nl-BE"/>
              <a:t>Ploegenarbeid</a:t>
            </a:r>
          </a:p>
        </p:txBody>
      </p:sp>
      <p:sp>
        <p:nvSpPr>
          <p:cNvPr id="3" name="Ondertitel 2">
            <a:extLst>
              <a:ext uri="{FF2B5EF4-FFF2-40B4-BE49-F238E27FC236}">
                <a16:creationId xmlns:a16="http://schemas.microsoft.com/office/drawing/2014/main" id="{D64AAA6E-4056-49B2-0A46-C4AF0BB040DA}"/>
              </a:ext>
            </a:extLst>
          </p:cNvPr>
          <p:cNvSpPr>
            <a:spLocks noGrp="1"/>
          </p:cNvSpPr>
          <p:nvPr>
            <p:ph type="subTitle" idx="1"/>
          </p:nvPr>
        </p:nvSpPr>
        <p:spPr/>
        <p:txBody>
          <a:bodyPr>
            <a:normAutofit/>
          </a:bodyPr>
          <a:lstStyle/>
          <a:p>
            <a:r>
              <a:rPr lang="nl-NL" sz="4000"/>
              <a:t>Ga naar </a:t>
            </a:r>
            <a:r>
              <a:rPr lang="nl-NL" sz="4000" err="1"/>
              <a:t>Slido</a:t>
            </a:r>
            <a:endParaRPr lang="nl-BE" sz="4000"/>
          </a:p>
        </p:txBody>
      </p:sp>
      <p:sp>
        <p:nvSpPr>
          <p:cNvPr id="6" name="Rechthoek 5">
            <a:extLst>
              <a:ext uri="{FF2B5EF4-FFF2-40B4-BE49-F238E27FC236}">
                <a16:creationId xmlns:a16="http://schemas.microsoft.com/office/drawing/2014/main" id="{C3016C7F-F396-9EE7-79FF-491CBE272CAD}"/>
              </a:ext>
            </a:extLst>
          </p:cNvPr>
          <p:cNvSpPr/>
          <p:nvPr/>
        </p:nvSpPr>
        <p:spPr>
          <a:xfrm>
            <a:off x="8790764" y="3509963"/>
            <a:ext cx="2821021" cy="2868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7" name="Rechthoek 6">
            <a:extLst>
              <a:ext uri="{FF2B5EF4-FFF2-40B4-BE49-F238E27FC236}">
                <a16:creationId xmlns:a16="http://schemas.microsoft.com/office/drawing/2014/main" id="{13B0F23C-C3FC-10E9-7EC8-72595FC43C28}"/>
              </a:ext>
            </a:extLst>
          </p:cNvPr>
          <p:cNvSpPr/>
          <p:nvPr/>
        </p:nvSpPr>
        <p:spPr>
          <a:xfrm>
            <a:off x="1815548" y="4703590"/>
            <a:ext cx="5668185" cy="1108420"/>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nl-NL">
                <a:sym typeface="Wingdings" panose="05000000000000000000" pitchFamily="2" charset="2"/>
              </a:rPr>
              <a:t>Indien</a:t>
            </a:r>
            <a:r>
              <a:rPr lang="nl-NL"/>
              <a:t> de QR-code scannen niet lukt:</a:t>
            </a:r>
            <a:endParaRPr lang="en-US"/>
          </a:p>
          <a:p>
            <a:pPr algn="ctr"/>
            <a:r>
              <a:rPr lang="nl-NL"/>
              <a:t>www.slido.com</a:t>
            </a:r>
            <a:endParaRPr lang="nl-NL">
              <a:ea typeface="Calibri"/>
              <a:cs typeface="Calibri"/>
            </a:endParaRPr>
          </a:p>
          <a:p>
            <a:pPr algn="ctr"/>
            <a:r>
              <a:rPr lang="nl-NL">
                <a:sym typeface="Wingdings" panose="05000000000000000000" pitchFamily="2" charset="2"/>
              </a:rPr>
              <a:t>c</a:t>
            </a:r>
            <a:r>
              <a:rPr lang="nl-NL"/>
              <a:t>ode: #3613 262</a:t>
            </a:r>
            <a:endParaRPr lang="nl-BE"/>
          </a:p>
        </p:txBody>
      </p:sp>
      <p:pic>
        <p:nvPicPr>
          <p:cNvPr id="4" name="Picture 3">
            <a:extLst>
              <a:ext uri="{FF2B5EF4-FFF2-40B4-BE49-F238E27FC236}">
                <a16:creationId xmlns:a16="http://schemas.microsoft.com/office/drawing/2014/main" id="{7B785C2B-2BA1-0BAC-2EB7-F405C20E154C}"/>
              </a:ext>
            </a:extLst>
          </p:cNvPr>
          <p:cNvPicPr>
            <a:picLocks noChangeAspect="1"/>
          </p:cNvPicPr>
          <p:nvPr/>
        </p:nvPicPr>
        <p:blipFill>
          <a:blip r:embed="rId3"/>
          <a:stretch>
            <a:fillRect/>
          </a:stretch>
        </p:blipFill>
        <p:spPr>
          <a:xfrm>
            <a:off x="9058275" y="3781425"/>
            <a:ext cx="2286000" cy="2324100"/>
          </a:xfrm>
          <a:prstGeom prst="rect">
            <a:avLst/>
          </a:prstGeom>
        </p:spPr>
      </p:pic>
      <p:pic>
        <p:nvPicPr>
          <p:cNvPr id="8" name="Graphic 6">
            <a:extLst>
              <a:ext uri="{FF2B5EF4-FFF2-40B4-BE49-F238E27FC236}">
                <a16:creationId xmlns:a16="http://schemas.microsoft.com/office/drawing/2014/main" id="{08D02480-ACC9-051C-9713-DFB099CDD6A0}"/>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817846" y="4689157"/>
            <a:ext cx="1036320" cy="518160"/>
          </a:xfrm>
          <a:prstGeom prst="rect">
            <a:avLst/>
          </a:prstGeom>
        </p:spPr>
      </p:pic>
    </p:spTree>
    <p:extLst>
      <p:ext uri="{BB962C8B-B14F-4D97-AF65-F5344CB8AC3E}">
        <p14:creationId xmlns:p14="http://schemas.microsoft.com/office/powerpoint/2010/main" val="261618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a:extLst>
            <a:ext uri="{FF2B5EF4-FFF2-40B4-BE49-F238E27FC236}">
              <a16:creationId xmlns:a16="http://schemas.microsoft.com/office/drawing/2014/main" id="{89BC1AB7-9AB6-92B2-AC89-16EE85B27788}"/>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EC98A69-091C-6366-B7A1-FBABF13E7C2B}"/>
              </a:ext>
            </a:extLst>
          </p:cNvPr>
          <p:cNvSpPr>
            <a:spLocks noGrp="1"/>
          </p:cNvSpPr>
          <p:nvPr>
            <p:ph type="sldNum" sz="quarter" idx="11"/>
          </p:nvPr>
        </p:nvSpPr>
        <p:spPr/>
        <p:txBody>
          <a:bodyPr/>
          <a:lstStyle/>
          <a:p>
            <a:fld id="{4D4E4F43-BC01-D14A-AA9D-3A6AB16C46B1}" type="slidenum">
              <a:rPr lang="nl-BE" smtClean="0"/>
              <a:t>7</a:t>
            </a:fld>
            <a:endParaRPr lang="nl-BE"/>
          </a:p>
        </p:txBody>
      </p:sp>
      <p:pic>
        <p:nvPicPr>
          <p:cNvPr id="9" name="Graphic 8">
            <a:extLst>
              <a:ext uri="{FF2B5EF4-FFF2-40B4-BE49-F238E27FC236}">
                <a16:creationId xmlns:a16="http://schemas.microsoft.com/office/drawing/2014/main" id="{C58822D1-FF5C-873D-044E-18D7C4089560}"/>
              </a:ext>
            </a:extLst>
          </p:cNvPr>
          <p:cNvPicPr>
            <a:picLocks/>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1158240" y="2270760"/>
            <a:ext cx="2316480" cy="2316480"/>
          </a:xfrm>
          <a:prstGeom prst="rect">
            <a:avLst/>
          </a:prstGeom>
        </p:spPr>
      </p:pic>
      <p:sp>
        <p:nvSpPr>
          <p:cNvPr id="10" name="Rechthoek 9">
            <a:extLst>
              <a:ext uri="{FF2B5EF4-FFF2-40B4-BE49-F238E27FC236}">
                <a16:creationId xmlns:a16="http://schemas.microsoft.com/office/drawing/2014/main" id="{7FEDBECE-AA26-689F-467D-1D30B408FC94}"/>
              </a:ext>
            </a:extLst>
          </p:cNvPr>
          <p:cNvSpPr/>
          <p:nvPr>
            <p:custDataLst>
              <p:tags r:id="rId3"/>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BE" sz="4000" b="1">
                <a:solidFill>
                  <a:srgbClr val="5B5B5B"/>
                </a:solidFill>
              </a:rPr>
              <a:t>Wie is nog wakker?</a:t>
            </a:r>
          </a:p>
        </p:txBody>
      </p:sp>
    </p:spTree>
    <p:custDataLst>
      <p:tags r:id="rId1"/>
    </p:custDataLst>
    <p:extLst>
      <p:ext uri="{BB962C8B-B14F-4D97-AF65-F5344CB8AC3E}">
        <p14:creationId xmlns:p14="http://schemas.microsoft.com/office/powerpoint/2010/main" val="409008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9545398-CDBB-FA59-2CE6-02AADF7E7EA6}"/>
              </a:ext>
            </a:extLst>
          </p:cNvPr>
          <p:cNvSpPr>
            <a:spLocks noGrp="1"/>
          </p:cNvSpPr>
          <p:nvPr>
            <p:ph type="sldNum" sz="quarter" idx="11"/>
          </p:nvPr>
        </p:nvSpPr>
        <p:spPr/>
        <p:txBody>
          <a:bodyPr/>
          <a:lstStyle/>
          <a:p>
            <a:fld id="{4D4E4F43-BC01-D14A-AA9D-3A6AB16C46B1}" type="slidenum">
              <a:rPr lang="nl-BE" smtClean="0"/>
              <a:t>8</a:t>
            </a:fld>
            <a:endParaRPr lang="nl-BE"/>
          </a:p>
        </p:txBody>
      </p:sp>
      <p:pic>
        <p:nvPicPr>
          <p:cNvPr id="9" name="Graphic 8">
            <a:extLst>
              <a:ext uri="{FF2B5EF4-FFF2-40B4-BE49-F238E27FC236}">
                <a16:creationId xmlns:a16="http://schemas.microsoft.com/office/drawing/2014/main" id="{4826267D-E088-E14C-F32B-A89CEAFEDE33}"/>
              </a:ext>
            </a:extLst>
          </p:cNvPr>
          <p:cNvPicPr>
            <a:picLocks/>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1158240" y="2270760"/>
            <a:ext cx="2316480" cy="2316480"/>
          </a:xfrm>
          <a:prstGeom prst="rect">
            <a:avLst/>
          </a:prstGeom>
        </p:spPr>
      </p:pic>
      <p:sp>
        <p:nvSpPr>
          <p:cNvPr id="10" name="Rechthoek 9">
            <a:extLst>
              <a:ext uri="{FF2B5EF4-FFF2-40B4-BE49-F238E27FC236}">
                <a16:creationId xmlns:a16="http://schemas.microsoft.com/office/drawing/2014/main" id="{E768D69A-8C21-4B31-632A-ED07F78AB4DB}"/>
              </a:ext>
            </a:extLst>
          </p:cNvPr>
          <p:cNvSpPr/>
          <p:nvPr>
            <p:custDataLst>
              <p:tags r:id="rId3"/>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nl-BE" sz="4000" b="1">
                <a:solidFill>
                  <a:srgbClr val="5B5B5B"/>
                </a:solidFill>
              </a:rPr>
              <a:t>Wat voor aanpassingen hebben een positieve invloed op de gezondheid van ploegwerkers?</a:t>
            </a:r>
          </a:p>
        </p:txBody>
      </p:sp>
    </p:spTree>
    <p:custDataLst>
      <p:tags r:id="rId1"/>
    </p:custDataLst>
    <p:extLst>
      <p:ext uri="{BB962C8B-B14F-4D97-AF65-F5344CB8AC3E}">
        <p14:creationId xmlns:p14="http://schemas.microsoft.com/office/powerpoint/2010/main" val="14227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435FFF9-5D4D-739D-63CD-5B74EC9F0506}"/>
              </a:ext>
            </a:extLst>
          </p:cNvPr>
          <p:cNvSpPr>
            <a:spLocks noGrp="1"/>
          </p:cNvSpPr>
          <p:nvPr>
            <p:ph type="sldNum" sz="quarter" idx="11"/>
          </p:nvPr>
        </p:nvSpPr>
        <p:spPr/>
        <p:txBody>
          <a:bodyPr/>
          <a:lstStyle/>
          <a:p>
            <a:fld id="{4D4E4F43-BC01-D14A-AA9D-3A6AB16C46B1}" type="slidenum">
              <a:rPr lang="nl-BE" smtClean="0"/>
              <a:t>9</a:t>
            </a:fld>
            <a:endParaRPr lang="nl-BE"/>
          </a:p>
        </p:txBody>
      </p:sp>
      <p:pic>
        <p:nvPicPr>
          <p:cNvPr id="9" name="Graphic 8">
            <a:extLst>
              <a:ext uri="{FF2B5EF4-FFF2-40B4-BE49-F238E27FC236}">
                <a16:creationId xmlns:a16="http://schemas.microsoft.com/office/drawing/2014/main" id="{635D88B4-3193-BB5D-82F5-5965810E132C}"/>
              </a:ext>
            </a:extLst>
          </p:cNvPr>
          <p:cNvPicPr>
            <a:picLocks/>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1158240" y="2270760"/>
            <a:ext cx="2316480" cy="2316480"/>
          </a:xfrm>
          <a:prstGeom prst="rect">
            <a:avLst/>
          </a:prstGeom>
        </p:spPr>
      </p:pic>
      <p:sp>
        <p:nvSpPr>
          <p:cNvPr id="10" name="Rechthoek 9">
            <a:extLst>
              <a:ext uri="{FF2B5EF4-FFF2-40B4-BE49-F238E27FC236}">
                <a16:creationId xmlns:a16="http://schemas.microsoft.com/office/drawing/2014/main" id="{78E8E9D3-1715-E54E-A41C-5FFC16ADDA82}"/>
              </a:ext>
            </a:extLst>
          </p:cNvPr>
          <p:cNvSpPr/>
          <p:nvPr>
            <p:custDataLst>
              <p:tags r:id="rId3"/>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nl-BE" sz="3400" b="1">
                <a:solidFill>
                  <a:srgbClr val="5B5B5B"/>
                </a:solidFill>
              </a:rPr>
              <a:t>Wat helpt jou om ploegwerk vol te houden? Welk advies geef je mee om ploegwerk vol te houden?</a:t>
            </a:r>
          </a:p>
        </p:txBody>
      </p:sp>
    </p:spTree>
    <p:custDataLst>
      <p:tags r:id="rId1"/>
    </p:custDataLst>
    <p:extLst>
      <p:ext uri="{BB962C8B-B14F-4D97-AF65-F5344CB8AC3E}">
        <p14:creationId xmlns:p14="http://schemas.microsoft.com/office/powerpoint/2010/main" val="828313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2.0.5522"/>
  <p:tag name="SLIDO_PRESENTATION_ID" val="00000000-0000-0000-0000-000000000000"/>
  <p:tag name="SLIDO_EVENT_UUID" val="ea1ecd03-bb08-4b18-902c-8e758ac902a6"/>
  <p:tag name="SLIDO_EVENT_SECTION_UUID" val="c37a9c54-7d53-45f6-b57b-06b2705f507c"/>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U1MDY2NTN9"/>
  <p:tag name="SLIDO_TYPE" val="SlidoPoll"/>
  <p:tag name="SLIDO_POLL_UUID" val="df0bfef9-0001-4e1b-9fd6-df9cf0ff9db1"/>
  <p:tag name="SLIDO_TIMELINE" val="W3sicG9sbFF1ZXN0aW9uVXVpZCI6IjY3NzQ4NjBiLWZjOTktNGM0OS05Mzk5LTExZDM4NmRiMTk2Z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nking"/>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DU0ODA1OTB9"/>
  <p:tag name="SLIDO_TYPE" val="SlidoPoll"/>
  <p:tag name="SLIDO_POLL_UUID" val="250a9d16-15b1-47ce-abee-c1ee2d9719c1"/>
  <p:tag name="SLIDO_TIMELINE" val="W3sicG9sbFF1ZXN0aW9uVXVpZCI6Ijc2MWY1ZGRlLTU2YjktNGZmZi05YTdiLTUxODY5NTc5YzFiMy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DU0ODA2NjV9"/>
  <p:tag name="SLIDO_TYPE" val="SlidoPoll"/>
  <p:tag name="SLIDO_POLL_UUID" val="b6f37a2d-bcfa-4c58-9ccb-943a4187cc64"/>
  <p:tag name="SLIDO_TIMELINE" val="W3sicG9sbFF1ZXN0aW9uVXVpZCI6ImE2Njc5NTNkLTQ3ZDctNGIyYi1hY2QzLWFhZmMzNGVhZDM5MS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GVHV">
  <a:themeElements>
    <a:clrScheme name="GVHV">
      <a:dk1>
        <a:srgbClr val="454141"/>
      </a:dk1>
      <a:lt1>
        <a:srgbClr val="FFFFFF"/>
      </a:lt1>
      <a:dk2>
        <a:srgbClr val="454141"/>
      </a:dk2>
      <a:lt2>
        <a:srgbClr val="FFFFFF"/>
      </a:lt2>
      <a:accent1>
        <a:srgbClr val="614C66"/>
      </a:accent1>
      <a:accent2>
        <a:srgbClr val="E5554F"/>
      </a:accent2>
      <a:accent3>
        <a:srgbClr val="47A0B2"/>
      </a:accent3>
      <a:accent4>
        <a:srgbClr val="69B96F"/>
      </a:accent4>
      <a:accent5>
        <a:srgbClr val="D1B067"/>
      </a:accent5>
      <a:accent6>
        <a:srgbClr val="D1618B"/>
      </a:accent6>
      <a:hlink>
        <a:srgbClr val="005E73"/>
      </a:hlink>
      <a:folHlink>
        <a:srgbClr val="005E7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VHV_template" id="{B4E76900-549F-5F42-80B2-481D99FF5031}" vid="{A50DB903-B701-1A43-BC6D-30AAF0CED1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3AD4D5C20E4E458F9A2CEE7108718A" ma:contentTypeVersion="14" ma:contentTypeDescription="Crée un document." ma:contentTypeScope="" ma:versionID="e79f1433f34159c298ed16a9fbea2580">
  <xsd:schema xmlns:xsd="http://www.w3.org/2001/XMLSchema" xmlns:xs="http://www.w3.org/2001/XMLSchema" xmlns:p="http://schemas.microsoft.com/office/2006/metadata/properties" xmlns:ns2="83dec04a-fbb7-4727-8c06-7ee05ab4a668" targetNamespace="http://schemas.microsoft.com/office/2006/metadata/properties" ma:root="true" ma:fieldsID="e20012a486b3d5822fc021ff91c249a0" ns2:_="">
    <xsd:import namespace="83dec04a-fbb7-4727-8c06-7ee05ab4a6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Qui"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ec04a-fbb7-4727-8c06-7ee05ab4a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a0c8a4a9-eba5-4b47-a74a-ab30a05a339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Qui" ma:index="19" nillable="true" ma:displayName="Qui" ma:format="Dropdown" ma:internalName="Qui">
      <xsd:simpleType>
        <xsd:restriction base="dms:Text">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Qui xmlns="83dec04a-fbb7-4727-8c06-7ee05ab4a668" xsi:nil="true"/>
    <lcf76f155ced4ddcb4097134ff3c332f xmlns="83dec04a-fbb7-4727-8c06-7ee05ab4a6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F72397-E2EC-42CD-A5F6-AECF1803C11C}"/>
</file>

<file path=customXml/itemProps2.xml><?xml version="1.0" encoding="utf-8"?>
<ds:datastoreItem xmlns:ds="http://schemas.openxmlformats.org/officeDocument/2006/customXml" ds:itemID="{F172A37E-B0E6-4FCA-8461-DFCF745837F4}">
  <ds:schemaRefs>
    <ds:schemaRef ds:uri="http://schemas.microsoft.com/sharepoint/v3/contenttype/forms"/>
  </ds:schemaRefs>
</ds:datastoreItem>
</file>

<file path=customXml/itemProps3.xml><?xml version="1.0" encoding="utf-8"?>
<ds:datastoreItem xmlns:ds="http://schemas.openxmlformats.org/officeDocument/2006/customXml" ds:itemID="{549736ED-A453-4956-BF30-AA9F9AE87B4C}">
  <ds:schemaRefs>
    <ds:schemaRef ds:uri="675a8dd3-d032-49cb-8840-6a99260214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GVHV Presentatie</Template>
  <Application>Microsoft Office PowerPoint</Application>
  <PresentationFormat>Widescreen</PresentationFormat>
  <Slides>34</Slides>
  <Notes>23</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GVHV</vt:lpstr>
      <vt:lpstr>Eerste hulp bij shiftwerk</vt:lpstr>
      <vt:lpstr>Kleine voorstelling</vt:lpstr>
      <vt:lpstr>Brochure</vt:lpstr>
      <vt:lpstr>Casus: komt een ploegwerker bij de dokter</vt:lpstr>
      <vt:lpstr>Inhoud</vt:lpstr>
      <vt:lpstr>Ploegenarbeid</vt:lpstr>
      <vt:lpstr>PowerPoint Presentation</vt:lpstr>
      <vt:lpstr>PowerPoint Presentation</vt:lpstr>
      <vt:lpstr>PowerPoint Presentation</vt:lpstr>
      <vt:lpstr>Wat is een gezonde werkplek?</vt:lpstr>
      <vt:lpstr>Wat is een gezonde werkplek?</vt:lpstr>
      <vt:lpstr>Effecten op jouw gezondheid</vt:lpstr>
      <vt:lpstr>Gezond leven</vt:lpstr>
      <vt:lpstr>Een beetje achtergrond </vt:lpstr>
      <vt:lpstr>Fit in je lijf</vt:lpstr>
      <vt:lpstr>Gezond leven in ploegen</vt:lpstr>
      <vt:lpstr>Een 'gezond' ritme</vt:lpstr>
      <vt:lpstr>Een 'gezond' ritme</vt:lpstr>
      <vt:lpstr>Fit in je hoofd</vt:lpstr>
      <vt:lpstr>Fit in je hoofd</vt:lpstr>
      <vt:lpstr>Fit in je hoofd</vt:lpstr>
      <vt:lpstr>Fit in je hoofd</vt:lpstr>
      <vt:lpstr>Fit in ploegen</vt:lpstr>
      <vt:lpstr>Wat als…</vt:lpstr>
      <vt:lpstr>Wat als het allemaal even niet meer lukt?</vt:lpstr>
      <vt:lpstr>Niet abnormaal dat het even niet meer lukt…</vt:lpstr>
      <vt:lpstr>Vervolg: casus</vt:lpstr>
      <vt:lpstr>Wat met medicatie en andere middelen?</vt:lpstr>
      <vt:lpstr>Enkele cijfers...</vt:lpstr>
      <vt:lpstr>Ploegwerk van de toekomst: onze aanbevelingen</vt:lpstr>
      <vt:lpstr>Gezond ploegwerk van de toekomst</vt:lpstr>
      <vt:lpstr>Vragen?</vt:lpstr>
      <vt:lpstr>Op de hoogte blijven?</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Lukas Hellebuyck;Annalise Delbouille</dc:creator>
  <cp:revision>2</cp:revision>
  <dcterms:created xsi:type="dcterms:W3CDTF">2025-04-10T15:37:27Z</dcterms:created>
  <dcterms:modified xsi:type="dcterms:W3CDTF">2025-04-24T18:20:50Z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0x010100E63AD4D5C20E4E458F9A2CEE7108718A</vt:lpwstr>
  </property>
  <property fmtid="{D5CDD505-2E9C-101B-9397-08002B2CF9AE}" pid="3" name="Taal / Langue">
    <vt:lpwstr>2;#Nederlands|e1282dfd-9192-488c-a7eb-9f0da0a8cccf</vt:lpwstr>
  </property>
  <property fmtid="{D5CDD505-2E9C-101B-9397-08002B2CF9AE}" pid="4" name="k7889312969e4992b6e48db731de8b6d">
    <vt:lpwstr>Nederlands|e1282dfd-9192-488c-a7eb-9f0da0a8cccf</vt:lpwstr>
  </property>
  <property fmtid="{D5CDD505-2E9C-101B-9397-08002B2CF9AE}" pid="5" name="SharedWithUsers">
    <vt:lpwstr>128;#Dana De Cock</vt:lpwstr>
  </property>
  <property fmtid="{D5CDD505-2E9C-101B-9397-08002B2CF9AE}" pid="6" name="Soort/Type">
    <vt:lpwstr>Visuals</vt:lpwstr>
  </property>
  <property fmtid="{D5CDD505-2E9C-101B-9397-08002B2CF9AE}" pid="7" name="TaxCatchAll">
    <vt:lpwstr>2;#</vt:lpwstr>
  </property>
  <property fmtid="{D5CDD505-2E9C-101B-9397-08002B2CF9AE}" pid="8" name="Contact">
    <vt:lpwstr>128;#Dana De Cock</vt:lpwstr>
  </property>
  <property fmtid="{D5CDD505-2E9C-101B-9397-08002B2CF9AE}" pid="9" name="SlidoAppVersion">
    <vt:lpwstr>1.12.0.5522</vt:lpwstr>
  </property>
</Properties>
</file>